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4" r:id="rId4"/>
    <p:sldMasterId id="214748373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STIX Two Text SemiBold"/>
      <p:regular r:id="rId21"/>
      <p:bold r:id="rId22"/>
      <p:italic r:id="rId23"/>
      <p:boldItalic r:id="rId24"/>
    </p:embeddedFont>
    <p:embeddedFont>
      <p:font typeface="Anton"/>
      <p:regular r:id="rId25"/>
    </p:embeddedFont>
    <p:embeddedFont>
      <p:font typeface="DM Sans Medium"/>
      <p:regular r:id="rId26"/>
      <p:bold r:id="rId27"/>
      <p:italic r:id="rId28"/>
      <p:boldItalic r:id="rId29"/>
    </p:embeddedFont>
    <p:embeddedFont>
      <p:font typeface="STIX Two Text"/>
      <p:regular r:id="rId30"/>
      <p:bold r:id="rId31"/>
      <p:italic r:id="rId32"/>
      <p:boldItalic r:id="rId33"/>
    </p:embeddedFont>
    <p:embeddedFont>
      <p:font typeface="STIX Two Text Medium"/>
      <p:regular r:id="rId34"/>
      <p:bold r:id="rId35"/>
      <p:italic r:id="rId36"/>
      <p:boldItalic r:id="rId37"/>
    </p:embeddedFont>
    <p:embeddedFont>
      <p:font typeface="Plus Jakarta Sans Medium"/>
      <p:regular r:id="rId38"/>
      <p:bold r:id="rId39"/>
      <p:italic r:id="rId40"/>
      <p:boldItalic r:id="rId41"/>
    </p:embeddedFont>
    <p:embeddedFont>
      <p:font typeface="DM Sans SemiBold"/>
      <p:regular r:id="rId42"/>
      <p:bold r:id="rId43"/>
      <p:italic r:id="rId44"/>
      <p:boldItalic r:id="rId45"/>
    </p:embeddedFont>
    <p:embeddedFont>
      <p:font typeface="DM Sans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lusJakartaSansMedium-italic.fntdata"/><Relationship Id="rId42" Type="http://schemas.openxmlformats.org/officeDocument/2006/relationships/font" Target="fonts/DMSansSemiBold-regular.fntdata"/><Relationship Id="rId41" Type="http://schemas.openxmlformats.org/officeDocument/2006/relationships/font" Target="fonts/PlusJakartaSansMedium-boldItalic.fntdata"/><Relationship Id="rId44" Type="http://schemas.openxmlformats.org/officeDocument/2006/relationships/font" Target="fonts/DMSansSemiBold-italic.fntdata"/><Relationship Id="rId43" Type="http://schemas.openxmlformats.org/officeDocument/2006/relationships/font" Target="fonts/DMSansSemiBold-bold.fntdata"/><Relationship Id="rId46" Type="http://schemas.openxmlformats.org/officeDocument/2006/relationships/font" Target="fonts/DMSans-regular.fntdata"/><Relationship Id="rId45" Type="http://schemas.openxmlformats.org/officeDocument/2006/relationships/font" Target="fonts/DMSansSemi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DMSans-italic.fntdata"/><Relationship Id="rId47" Type="http://schemas.openxmlformats.org/officeDocument/2006/relationships/font" Target="fonts/DMSans-bold.fntdata"/><Relationship Id="rId49" Type="http://schemas.openxmlformats.org/officeDocument/2006/relationships/font" Target="fonts/DMSans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STIXTwoText-bold.fntdata"/><Relationship Id="rId30" Type="http://schemas.openxmlformats.org/officeDocument/2006/relationships/font" Target="fonts/STIXTwoText-regular.fntdata"/><Relationship Id="rId33" Type="http://schemas.openxmlformats.org/officeDocument/2006/relationships/font" Target="fonts/STIXTwoText-boldItalic.fntdata"/><Relationship Id="rId32" Type="http://schemas.openxmlformats.org/officeDocument/2006/relationships/font" Target="fonts/STIXTwoText-italic.fntdata"/><Relationship Id="rId35" Type="http://schemas.openxmlformats.org/officeDocument/2006/relationships/font" Target="fonts/STIXTwoTextMedium-bold.fntdata"/><Relationship Id="rId34" Type="http://schemas.openxmlformats.org/officeDocument/2006/relationships/font" Target="fonts/STIXTwoTextMedium-regular.fntdata"/><Relationship Id="rId37" Type="http://schemas.openxmlformats.org/officeDocument/2006/relationships/font" Target="fonts/STIXTwoTextMedium-boldItalic.fntdata"/><Relationship Id="rId36" Type="http://schemas.openxmlformats.org/officeDocument/2006/relationships/font" Target="fonts/STIXTwoTextMedium-italic.fntdata"/><Relationship Id="rId39" Type="http://schemas.openxmlformats.org/officeDocument/2006/relationships/font" Target="fonts/PlusJakartaSansMedium-bold.fntdata"/><Relationship Id="rId38" Type="http://schemas.openxmlformats.org/officeDocument/2006/relationships/font" Target="fonts/PlusJakartaSansMedium-regular.fntdata"/><Relationship Id="rId20" Type="http://schemas.openxmlformats.org/officeDocument/2006/relationships/slide" Target="slides/slide14.xml"/><Relationship Id="rId22" Type="http://schemas.openxmlformats.org/officeDocument/2006/relationships/font" Target="fonts/STIXTwoTextSemiBold-bold.fntdata"/><Relationship Id="rId21" Type="http://schemas.openxmlformats.org/officeDocument/2006/relationships/font" Target="fonts/STIXTwoTextSemiBold-regular.fntdata"/><Relationship Id="rId24" Type="http://schemas.openxmlformats.org/officeDocument/2006/relationships/font" Target="fonts/STIXTwoTextSemiBold-boldItalic.fntdata"/><Relationship Id="rId23" Type="http://schemas.openxmlformats.org/officeDocument/2006/relationships/font" Target="fonts/STIXTwoTextSemiBold-italic.fntdata"/><Relationship Id="rId26" Type="http://schemas.openxmlformats.org/officeDocument/2006/relationships/font" Target="fonts/DMSansMedium-regular.fntdata"/><Relationship Id="rId25" Type="http://schemas.openxmlformats.org/officeDocument/2006/relationships/font" Target="fonts/Anton-regular.fntdata"/><Relationship Id="rId28" Type="http://schemas.openxmlformats.org/officeDocument/2006/relationships/font" Target="fonts/DMSansMedium-italic.fntdata"/><Relationship Id="rId27" Type="http://schemas.openxmlformats.org/officeDocument/2006/relationships/font" Target="fonts/DMSansMedium-bold.fntdata"/><Relationship Id="rId29" Type="http://schemas.openxmlformats.org/officeDocument/2006/relationships/font" Target="fonts/DMSansMedium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34ed33ba42b_0_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34ed33ba42b_0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34ed33ba42b_0_10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34ed33ba42b_0_10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34ed33ba42b_0_2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34ed33ba42b_0_2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34ed33ba42b_0_10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34ed33ba42b_0_1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34ed33ba42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34ed33ba42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34ed33ba42b_0_1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34ed33ba42b_0_1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34ed33ba42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34ed33ba42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34ed33ba42b_0_8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34ed33ba42b_0_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34ed33ba42b_0_8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34ed33ba42b_0_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34ed33ba42b_0_8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34ed33ba42b_0_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34ed33ba42b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34ed33ba42b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34ed33ba42b_0_1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34ed33ba42b_0_1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4ed33ba42b_0_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34ed33ba42b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34ed33ba42b_0_8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34ed33ba42b_0_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342900"/>
            <a:ext cx="8800800" cy="480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418125" y="2878925"/>
            <a:ext cx="53256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Plus Jakarta Sans Medium"/>
              <a:buNone/>
              <a:defRPr sz="2000">
                <a:solidFill>
                  <a:schemeClr val="accen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Plus Jakarta Sans Medium"/>
              <a:buNone/>
              <a:defRPr sz="2000">
                <a:solidFill>
                  <a:schemeClr val="accent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Plus Jakarta Sans Medium"/>
              <a:buNone/>
              <a:defRPr sz="2000">
                <a:solidFill>
                  <a:schemeClr val="accent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Plus Jakarta Sans Medium"/>
              <a:buNone/>
              <a:defRPr sz="2000">
                <a:solidFill>
                  <a:schemeClr val="accent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Plus Jakarta Sans Medium"/>
              <a:buNone/>
              <a:defRPr sz="2000">
                <a:solidFill>
                  <a:schemeClr val="accent2"/>
                </a:solidFill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Plus Jakarta Sans Medium"/>
              <a:buNone/>
              <a:defRPr sz="2000">
                <a:solidFill>
                  <a:schemeClr val="accent2"/>
                </a:solidFill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Plus Jakarta Sans Medium"/>
              <a:buNone/>
              <a:defRPr sz="2000">
                <a:solidFill>
                  <a:schemeClr val="accent2"/>
                </a:solidFill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Plus Jakarta Sans Medium"/>
              <a:buNone/>
              <a:defRPr sz="2000">
                <a:solidFill>
                  <a:schemeClr val="accent2"/>
                </a:solidFill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Plus Jakarta Sans Medium"/>
              <a:buNone/>
              <a:defRPr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0" y="0"/>
            <a:ext cx="1249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257100" y="3085450"/>
            <a:ext cx="735600" cy="1890600"/>
          </a:xfrm>
          <a:prstGeom prst="plaque">
            <a:avLst>
              <a:gd fmla="val 23940" name="adj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57100" y="167525"/>
            <a:ext cx="735600" cy="1887600"/>
          </a:xfrm>
          <a:prstGeom prst="plaque">
            <a:avLst>
              <a:gd fmla="val 23940" name="adj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03650" y="2243275"/>
            <a:ext cx="1042500" cy="635700"/>
          </a:xfrm>
          <a:prstGeom prst="hexagon">
            <a:avLst>
              <a:gd fmla="val 40849" name="adj"/>
              <a:gd fmla="val 115470" name="vf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442050" y="2378250"/>
            <a:ext cx="365700" cy="365700"/>
          </a:xfrm>
          <a:prstGeom prst="diamond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 rot="5400000">
            <a:off x="8054975" y="342900"/>
            <a:ext cx="745800" cy="745800"/>
          </a:xfrm>
          <a:prstGeom prst="halfFrame">
            <a:avLst>
              <a:gd fmla="val 21319" name="adj1"/>
              <a:gd fmla="val 21319" name="adj2"/>
            </a:avLst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 rot="10800000">
            <a:off x="8054975" y="4397825"/>
            <a:ext cx="745800" cy="745800"/>
          </a:xfrm>
          <a:prstGeom prst="halfFrame">
            <a:avLst>
              <a:gd fmla="val 21319" name="adj1"/>
              <a:gd fmla="val 21319" name="adj2"/>
            </a:avLst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" name="Google Shape;20;p2"/>
          <p:cNvGrpSpPr/>
          <p:nvPr/>
        </p:nvGrpSpPr>
        <p:grpSpPr>
          <a:xfrm>
            <a:off x="1249800" y="76325"/>
            <a:ext cx="7808400" cy="5067300"/>
            <a:chOff x="1249800" y="76325"/>
            <a:chExt cx="7808400" cy="5067300"/>
          </a:xfrm>
        </p:grpSpPr>
        <p:cxnSp>
          <p:nvCxnSpPr>
            <p:cNvPr id="21" name="Google Shape;21;p2"/>
            <p:cNvCxnSpPr/>
            <p:nvPr/>
          </p:nvCxnSpPr>
          <p:spPr>
            <a:xfrm>
              <a:off x="1249800" y="85800"/>
              <a:ext cx="780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" name="Google Shape;22;p2"/>
            <p:cNvCxnSpPr/>
            <p:nvPr/>
          </p:nvCxnSpPr>
          <p:spPr>
            <a:xfrm rot="10800000">
              <a:off x="9058200" y="76325"/>
              <a:ext cx="0" cy="50673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3" name="Google Shape;23;p2"/>
          <p:cNvGrpSpPr/>
          <p:nvPr/>
        </p:nvGrpSpPr>
        <p:grpSpPr>
          <a:xfrm>
            <a:off x="1249800" y="162125"/>
            <a:ext cx="7722600" cy="4981500"/>
            <a:chOff x="1249800" y="162125"/>
            <a:chExt cx="7722600" cy="4981500"/>
          </a:xfrm>
        </p:grpSpPr>
        <p:cxnSp>
          <p:nvCxnSpPr>
            <p:cNvPr id="24" name="Google Shape;24;p2"/>
            <p:cNvCxnSpPr/>
            <p:nvPr/>
          </p:nvCxnSpPr>
          <p:spPr>
            <a:xfrm>
              <a:off x="1249800" y="171625"/>
              <a:ext cx="77226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" name="Google Shape;25;p2"/>
            <p:cNvCxnSpPr/>
            <p:nvPr/>
          </p:nvCxnSpPr>
          <p:spPr>
            <a:xfrm rot="10800000">
              <a:off x="8972375" y="162125"/>
              <a:ext cx="0" cy="4981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6" name="Google Shape;26;p2"/>
          <p:cNvGrpSpPr/>
          <p:nvPr/>
        </p:nvGrpSpPr>
        <p:grpSpPr>
          <a:xfrm>
            <a:off x="1249800" y="247925"/>
            <a:ext cx="7636800" cy="4895700"/>
            <a:chOff x="1249800" y="247925"/>
            <a:chExt cx="7636800" cy="4895700"/>
          </a:xfrm>
        </p:grpSpPr>
        <p:cxnSp>
          <p:nvCxnSpPr>
            <p:cNvPr id="27" name="Google Shape;27;p2"/>
            <p:cNvCxnSpPr/>
            <p:nvPr/>
          </p:nvCxnSpPr>
          <p:spPr>
            <a:xfrm>
              <a:off x="1249800" y="257425"/>
              <a:ext cx="76368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" name="Google Shape;28;p2"/>
            <p:cNvCxnSpPr/>
            <p:nvPr/>
          </p:nvCxnSpPr>
          <p:spPr>
            <a:xfrm rot="10800000">
              <a:off x="8886575" y="247925"/>
              <a:ext cx="0" cy="48957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9" name="Google Shape;29;p2"/>
          <p:cNvSpPr txBox="1"/>
          <p:nvPr>
            <p:ph type="ctrTitle"/>
          </p:nvPr>
        </p:nvSpPr>
        <p:spPr>
          <a:xfrm>
            <a:off x="2418125" y="1304525"/>
            <a:ext cx="5325600" cy="157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TIX Two Text SemiBold"/>
              <a:buNone/>
              <a:defRPr sz="48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CUSTOM_1_3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11"/>
          <p:cNvGrpSpPr/>
          <p:nvPr/>
        </p:nvGrpSpPr>
        <p:grpSpPr>
          <a:xfrm>
            <a:off x="0" y="455100"/>
            <a:ext cx="9144000" cy="4519401"/>
            <a:chOff x="0" y="455100"/>
            <a:chExt cx="9144000" cy="4519401"/>
          </a:xfrm>
        </p:grpSpPr>
        <p:sp>
          <p:nvSpPr>
            <p:cNvPr id="144" name="Google Shape;144;p11"/>
            <p:cNvSpPr/>
            <p:nvPr/>
          </p:nvSpPr>
          <p:spPr>
            <a:xfrm flipH="1">
              <a:off x="456060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>
              <a:off x="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" name="Google Shape;147;p11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sp>
        <p:nvSpPr>
          <p:cNvPr id="148" name="Google Shape;148;p11"/>
          <p:cNvSpPr txBox="1"/>
          <p:nvPr>
            <p:ph type="title"/>
          </p:nvPr>
        </p:nvSpPr>
        <p:spPr>
          <a:xfrm>
            <a:off x="1712775" y="1103850"/>
            <a:ext cx="6974100" cy="293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9" name="Google Shape;149;p11"/>
          <p:cNvSpPr txBox="1"/>
          <p:nvPr>
            <p:ph idx="1" type="subTitle"/>
          </p:nvPr>
        </p:nvSpPr>
        <p:spPr>
          <a:xfrm rot="-5400000">
            <a:off x="-1577350" y="2403575"/>
            <a:ext cx="4226400" cy="3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CUSTOM_1_2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12"/>
          <p:cNvGrpSpPr/>
          <p:nvPr/>
        </p:nvGrpSpPr>
        <p:grpSpPr>
          <a:xfrm>
            <a:off x="0" y="455100"/>
            <a:ext cx="9144000" cy="4519401"/>
            <a:chOff x="0" y="455100"/>
            <a:chExt cx="9144000" cy="4519401"/>
          </a:xfrm>
        </p:grpSpPr>
        <p:sp>
          <p:nvSpPr>
            <p:cNvPr id="152" name="Google Shape;152;p12"/>
            <p:cNvSpPr/>
            <p:nvPr/>
          </p:nvSpPr>
          <p:spPr>
            <a:xfrm flipH="1">
              <a:off x="456060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2"/>
            <p:cNvSpPr/>
            <p:nvPr/>
          </p:nvSpPr>
          <p:spPr>
            <a:xfrm>
              <a:off x="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2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" name="Google Shape;155;p12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grpSp>
        <p:nvGrpSpPr>
          <p:cNvPr id="156" name="Google Shape;156;p12"/>
          <p:cNvGrpSpPr/>
          <p:nvPr/>
        </p:nvGrpSpPr>
        <p:grpSpPr>
          <a:xfrm>
            <a:off x="352550" y="0"/>
            <a:ext cx="640200" cy="4039455"/>
            <a:chOff x="3245525" y="0"/>
            <a:chExt cx="640200" cy="4306455"/>
          </a:xfrm>
        </p:grpSpPr>
        <p:sp>
          <p:nvSpPr>
            <p:cNvPr id="157" name="Google Shape;157;p12"/>
            <p:cNvSpPr/>
            <p:nvPr/>
          </p:nvSpPr>
          <p:spPr>
            <a:xfrm rot="-5400000">
              <a:off x="2879825" y="3300555"/>
              <a:ext cx="1371600" cy="640200"/>
            </a:xfrm>
            <a:prstGeom prst="chevron">
              <a:avLst>
                <a:gd fmla="val 207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2"/>
            <p:cNvSpPr/>
            <p:nvPr/>
          </p:nvSpPr>
          <p:spPr>
            <a:xfrm>
              <a:off x="3245525" y="0"/>
              <a:ext cx="640200" cy="3685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2"/>
          <p:cNvSpPr txBox="1"/>
          <p:nvPr>
            <p:ph type="title"/>
          </p:nvPr>
        </p:nvSpPr>
        <p:spPr>
          <a:xfrm>
            <a:off x="1712775" y="1103850"/>
            <a:ext cx="6974100" cy="293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1_2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13"/>
          <p:cNvGrpSpPr/>
          <p:nvPr/>
        </p:nvGrpSpPr>
        <p:grpSpPr>
          <a:xfrm>
            <a:off x="0" y="455100"/>
            <a:ext cx="9144000" cy="4519401"/>
            <a:chOff x="0" y="455100"/>
            <a:chExt cx="9144000" cy="4519401"/>
          </a:xfrm>
        </p:grpSpPr>
        <p:sp>
          <p:nvSpPr>
            <p:cNvPr id="162" name="Google Shape;162;p13"/>
            <p:cNvSpPr/>
            <p:nvPr/>
          </p:nvSpPr>
          <p:spPr>
            <a:xfrm flipH="1">
              <a:off x="456060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" name="Google Shape;165;p13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sp>
        <p:nvSpPr>
          <p:cNvPr id="166" name="Google Shape;166;p13"/>
          <p:cNvSpPr txBox="1"/>
          <p:nvPr>
            <p:ph type="title"/>
          </p:nvPr>
        </p:nvSpPr>
        <p:spPr>
          <a:xfrm>
            <a:off x="311700" y="1555150"/>
            <a:ext cx="2896800" cy="23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with footer">
  <p:cSld name="CUSTOM_1_2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14"/>
          <p:cNvGrpSpPr/>
          <p:nvPr/>
        </p:nvGrpSpPr>
        <p:grpSpPr>
          <a:xfrm>
            <a:off x="0" y="455100"/>
            <a:ext cx="9144000" cy="4519401"/>
            <a:chOff x="0" y="455100"/>
            <a:chExt cx="9144000" cy="4519401"/>
          </a:xfrm>
        </p:grpSpPr>
        <p:sp>
          <p:nvSpPr>
            <p:cNvPr id="169" name="Google Shape;169;p14"/>
            <p:cNvSpPr/>
            <p:nvPr/>
          </p:nvSpPr>
          <p:spPr>
            <a:xfrm flipH="1">
              <a:off x="456060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" name="Google Shape;172;p14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sp>
        <p:nvSpPr>
          <p:cNvPr id="173" name="Google Shape;173;p14"/>
          <p:cNvSpPr txBox="1"/>
          <p:nvPr>
            <p:ph idx="1" type="subTitle"/>
          </p:nvPr>
        </p:nvSpPr>
        <p:spPr>
          <a:xfrm>
            <a:off x="366100" y="477358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4" name="Google Shape;174;p14"/>
          <p:cNvSpPr txBox="1"/>
          <p:nvPr>
            <p:ph idx="2" type="subTitle"/>
          </p:nvPr>
        </p:nvSpPr>
        <p:spPr>
          <a:xfrm>
            <a:off x="5251900" y="477358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5" name="Google Shape;175;p14"/>
          <p:cNvSpPr txBox="1"/>
          <p:nvPr>
            <p:ph idx="3" type="body"/>
          </p:nvPr>
        </p:nvSpPr>
        <p:spPr>
          <a:xfrm>
            <a:off x="5953000" y="2192550"/>
            <a:ext cx="2924100" cy="7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6" name="Google Shape;176;p14"/>
          <p:cNvSpPr txBox="1"/>
          <p:nvPr>
            <p:ph hasCustomPrompt="1" type="title"/>
          </p:nvPr>
        </p:nvSpPr>
        <p:spPr>
          <a:xfrm>
            <a:off x="457200" y="1106125"/>
            <a:ext cx="4794600" cy="30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_1_2_1_1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15"/>
          <p:cNvGrpSpPr/>
          <p:nvPr/>
        </p:nvGrpSpPr>
        <p:grpSpPr>
          <a:xfrm>
            <a:off x="0" y="455100"/>
            <a:ext cx="9144000" cy="4519401"/>
            <a:chOff x="0" y="455100"/>
            <a:chExt cx="9144000" cy="4519401"/>
          </a:xfrm>
        </p:grpSpPr>
        <p:sp>
          <p:nvSpPr>
            <p:cNvPr id="179" name="Google Shape;179;p15"/>
            <p:cNvSpPr/>
            <p:nvPr/>
          </p:nvSpPr>
          <p:spPr>
            <a:xfrm flipH="1">
              <a:off x="456060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" name="Google Shape;182;p15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sp>
        <p:nvSpPr>
          <p:cNvPr id="183" name="Google Shape;183;p15"/>
          <p:cNvSpPr txBox="1"/>
          <p:nvPr>
            <p:ph hasCustomPrompt="1" type="title"/>
          </p:nvPr>
        </p:nvSpPr>
        <p:spPr>
          <a:xfrm>
            <a:off x="457200" y="1106125"/>
            <a:ext cx="4794600" cy="30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9pPr>
          </a:lstStyle>
          <a:p>
            <a:r>
              <a:t>xx%</a:t>
            </a:r>
          </a:p>
        </p:txBody>
      </p:sp>
      <p:sp>
        <p:nvSpPr>
          <p:cNvPr id="184" name="Google Shape;184;p15"/>
          <p:cNvSpPr txBox="1"/>
          <p:nvPr>
            <p:ph idx="1" type="body"/>
          </p:nvPr>
        </p:nvSpPr>
        <p:spPr>
          <a:xfrm>
            <a:off x="5953000" y="2192550"/>
            <a:ext cx="2924100" cy="7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with footer">
  <p:cSld name="CUSTOM_1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6"/>
          <p:cNvGrpSpPr/>
          <p:nvPr/>
        </p:nvGrpSpPr>
        <p:grpSpPr>
          <a:xfrm>
            <a:off x="0" y="455100"/>
            <a:ext cx="9144000" cy="4519401"/>
            <a:chOff x="0" y="455100"/>
            <a:chExt cx="9144000" cy="4519401"/>
          </a:xfrm>
        </p:grpSpPr>
        <p:sp>
          <p:nvSpPr>
            <p:cNvPr id="187" name="Google Shape;187;p16"/>
            <p:cNvSpPr/>
            <p:nvPr/>
          </p:nvSpPr>
          <p:spPr>
            <a:xfrm flipH="1">
              <a:off x="456060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" name="Google Shape;190;p16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sp>
        <p:nvSpPr>
          <p:cNvPr id="191" name="Google Shape;191;p16"/>
          <p:cNvSpPr txBox="1"/>
          <p:nvPr>
            <p:ph type="title"/>
          </p:nvPr>
        </p:nvSpPr>
        <p:spPr>
          <a:xfrm>
            <a:off x="4829450" y="2249350"/>
            <a:ext cx="38493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2" name="Google Shape;192;p16"/>
          <p:cNvSpPr txBox="1"/>
          <p:nvPr>
            <p:ph idx="1" type="subTitle"/>
          </p:nvPr>
        </p:nvSpPr>
        <p:spPr>
          <a:xfrm>
            <a:off x="366100" y="477358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3" name="Google Shape;193;p16"/>
          <p:cNvSpPr txBox="1"/>
          <p:nvPr>
            <p:ph idx="2" type="subTitle"/>
          </p:nvPr>
        </p:nvSpPr>
        <p:spPr>
          <a:xfrm>
            <a:off x="5251900" y="477358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4" name="Google Shape;194;p16"/>
          <p:cNvSpPr txBox="1"/>
          <p:nvPr>
            <p:ph idx="3" type="body"/>
          </p:nvPr>
        </p:nvSpPr>
        <p:spPr>
          <a:xfrm>
            <a:off x="4829450" y="3077525"/>
            <a:ext cx="3849300" cy="13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5" name="Google Shape;195;p16"/>
          <p:cNvSpPr txBox="1"/>
          <p:nvPr>
            <p:ph idx="4" type="subTitle"/>
          </p:nvPr>
        </p:nvSpPr>
        <p:spPr>
          <a:xfrm>
            <a:off x="4829450" y="685800"/>
            <a:ext cx="3849300" cy="2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16"/>
          <p:cNvSpPr/>
          <p:nvPr>
            <p:ph idx="5" type="pic"/>
          </p:nvPr>
        </p:nvSpPr>
        <p:spPr>
          <a:xfrm>
            <a:off x="457200" y="685800"/>
            <a:ext cx="3755400" cy="3771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1_1_2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17"/>
          <p:cNvGrpSpPr/>
          <p:nvPr/>
        </p:nvGrpSpPr>
        <p:grpSpPr>
          <a:xfrm>
            <a:off x="0" y="455100"/>
            <a:ext cx="9144000" cy="4519401"/>
            <a:chOff x="0" y="455100"/>
            <a:chExt cx="9144000" cy="4519401"/>
          </a:xfrm>
        </p:grpSpPr>
        <p:sp>
          <p:nvSpPr>
            <p:cNvPr id="199" name="Google Shape;199;p17"/>
            <p:cNvSpPr/>
            <p:nvPr/>
          </p:nvSpPr>
          <p:spPr>
            <a:xfrm flipH="1">
              <a:off x="456060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" name="Google Shape;202;p17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sp>
        <p:nvSpPr>
          <p:cNvPr id="203" name="Google Shape;203;p17"/>
          <p:cNvSpPr txBox="1"/>
          <p:nvPr>
            <p:ph type="title"/>
          </p:nvPr>
        </p:nvSpPr>
        <p:spPr>
          <a:xfrm>
            <a:off x="4829450" y="685800"/>
            <a:ext cx="3849300" cy="13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4" name="Google Shape;204;p17"/>
          <p:cNvSpPr txBox="1"/>
          <p:nvPr>
            <p:ph idx="1" type="body"/>
          </p:nvPr>
        </p:nvSpPr>
        <p:spPr>
          <a:xfrm>
            <a:off x="4829450" y="3077525"/>
            <a:ext cx="3849300" cy="13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05" name="Google Shape;205;p17"/>
          <p:cNvSpPr/>
          <p:nvPr>
            <p:ph idx="2" type="pic"/>
          </p:nvPr>
        </p:nvSpPr>
        <p:spPr>
          <a:xfrm>
            <a:off x="457200" y="685800"/>
            <a:ext cx="3755400" cy="3771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CUSTOM_1_1_2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18"/>
          <p:cNvGrpSpPr/>
          <p:nvPr/>
        </p:nvGrpSpPr>
        <p:grpSpPr>
          <a:xfrm>
            <a:off x="0" y="455100"/>
            <a:ext cx="9144000" cy="4519401"/>
            <a:chOff x="0" y="455100"/>
            <a:chExt cx="9144000" cy="4519401"/>
          </a:xfrm>
        </p:grpSpPr>
        <p:sp>
          <p:nvSpPr>
            <p:cNvPr id="208" name="Google Shape;208;p18"/>
            <p:cNvSpPr/>
            <p:nvPr/>
          </p:nvSpPr>
          <p:spPr>
            <a:xfrm flipH="1">
              <a:off x="456060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8"/>
            <p:cNvSpPr/>
            <p:nvPr/>
          </p:nvSpPr>
          <p:spPr>
            <a:xfrm>
              <a:off x="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8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" name="Google Shape;211;p18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sp>
        <p:nvSpPr>
          <p:cNvPr id="212" name="Google Shape;212;p18"/>
          <p:cNvSpPr/>
          <p:nvPr>
            <p:ph idx="2" type="pic"/>
          </p:nvPr>
        </p:nvSpPr>
        <p:spPr>
          <a:xfrm>
            <a:off x="4931375" y="685800"/>
            <a:ext cx="3755400" cy="3771900"/>
          </a:xfrm>
          <a:prstGeom prst="rect">
            <a:avLst/>
          </a:prstGeom>
          <a:noFill/>
          <a:ln>
            <a:noFill/>
          </a:ln>
        </p:spPr>
      </p:sp>
      <p:sp>
        <p:nvSpPr>
          <p:cNvPr id="213" name="Google Shape;213;p18"/>
          <p:cNvSpPr txBox="1"/>
          <p:nvPr>
            <p:ph type="title"/>
          </p:nvPr>
        </p:nvSpPr>
        <p:spPr>
          <a:xfrm>
            <a:off x="311700" y="1555150"/>
            <a:ext cx="2896800" cy="23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with footer">
  <p:cSld name="CUSTOM_1_1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19"/>
          <p:cNvGrpSpPr/>
          <p:nvPr/>
        </p:nvGrpSpPr>
        <p:grpSpPr>
          <a:xfrm>
            <a:off x="0" y="455100"/>
            <a:ext cx="9144000" cy="4519401"/>
            <a:chOff x="0" y="455100"/>
            <a:chExt cx="9144000" cy="4519401"/>
          </a:xfrm>
        </p:grpSpPr>
        <p:sp>
          <p:nvSpPr>
            <p:cNvPr id="216" name="Google Shape;216;p19"/>
            <p:cNvSpPr/>
            <p:nvPr/>
          </p:nvSpPr>
          <p:spPr>
            <a:xfrm flipH="1">
              <a:off x="456060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9"/>
            <p:cNvSpPr/>
            <p:nvPr/>
          </p:nvSpPr>
          <p:spPr>
            <a:xfrm>
              <a:off x="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9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" name="Google Shape;219;p19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sp>
        <p:nvSpPr>
          <p:cNvPr id="220" name="Google Shape;220;p19"/>
          <p:cNvSpPr txBox="1"/>
          <p:nvPr>
            <p:ph idx="1" type="subTitle"/>
          </p:nvPr>
        </p:nvSpPr>
        <p:spPr>
          <a:xfrm>
            <a:off x="366100" y="477358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21" name="Google Shape;221;p19"/>
          <p:cNvSpPr txBox="1"/>
          <p:nvPr>
            <p:ph idx="2" type="subTitle"/>
          </p:nvPr>
        </p:nvSpPr>
        <p:spPr>
          <a:xfrm>
            <a:off x="5251900" y="477358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222" name="Google Shape;222;p19"/>
          <p:cNvGrpSpPr/>
          <p:nvPr/>
        </p:nvGrpSpPr>
        <p:grpSpPr>
          <a:xfrm>
            <a:off x="3572375" y="0"/>
            <a:ext cx="640200" cy="4470100"/>
            <a:chOff x="3245525" y="0"/>
            <a:chExt cx="640200" cy="4306455"/>
          </a:xfrm>
        </p:grpSpPr>
        <p:sp>
          <p:nvSpPr>
            <p:cNvPr id="223" name="Google Shape;223;p19"/>
            <p:cNvSpPr/>
            <p:nvPr/>
          </p:nvSpPr>
          <p:spPr>
            <a:xfrm rot="-5400000">
              <a:off x="2879825" y="3300555"/>
              <a:ext cx="1371600" cy="640200"/>
            </a:xfrm>
            <a:prstGeom prst="chevron">
              <a:avLst>
                <a:gd fmla="val 207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9"/>
            <p:cNvSpPr/>
            <p:nvPr/>
          </p:nvSpPr>
          <p:spPr>
            <a:xfrm>
              <a:off x="3245525" y="0"/>
              <a:ext cx="640200" cy="3685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" name="Google Shape;225;p19"/>
          <p:cNvSpPr txBox="1"/>
          <p:nvPr>
            <p:ph idx="3" type="subTitle"/>
          </p:nvPr>
        </p:nvSpPr>
        <p:spPr>
          <a:xfrm>
            <a:off x="4829450" y="768100"/>
            <a:ext cx="3765000" cy="2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19"/>
          <p:cNvSpPr txBox="1"/>
          <p:nvPr>
            <p:ph idx="4" type="body"/>
          </p:nvPr>
        </p:nvSpPr>
        <p:spPr>
          <a:xfrm>
            <a:off x="4829450" y="998844"/>
            <a:ext cx="3765000" cy="8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7" name="Google Shape;227;p19"/>
          <p:cNvSpPr txBox="1"/>
          <p:nvPr>
            <p:ph idx="5" type="subTitle"/>
          </p:nvPr>
        </p:nvSpPr>
        <p:spPr>
          <a:xfrm>
            <a:off x="4829450" y="2018873"/>
            <a:ext cx="3765000" cy="2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19"/>
          <p:cNvSpPr txBox="1"/>
          <p:nvPr>
            <p:ph idx="6" type="body"/>
          </p:nvPr>
        </p:nvSpPr>
        <p:spPr>
          <a:xfrm>
            <a:off x="4829450" y="2249617"/>
            <a:ext cx="3765000" cy="8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9" name="Google Shape;229;p19"/>
          <p:cNvSpPr txBox="1"/>
          <p:nvPr>
            <p:ph idx="7" type="subTitle"/>
          </p:nvPr>
        </p:nvSpPr>
        <p:spPr>
          <a:xfrm>
            <a:off x="4829450" y="3274833"/>
            <a:ext cx="3765000" cy="2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19"/>
          <p:cNvSpPr txBox="1"/>
          <p:nvPr>
            <p:ph idx="8" type="body"/>
          </p:nvPr>
        </p:nvSpPr>
        <p:spPr>
          <a:xfrm>
            <a:off x="4829450" y="3505577"/>
            <a:ext cx="3765000" cy="8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1" name="Google Shape;231;p19"/>
          <p:cNvSpPr txBox="1"/>
          <p:nvPr>
            <p:ph type="ctrTitle"/>
          </p:nvPr>
        </p:nvSpPr>
        <p:spPr>
          <a:xfrm>
            <a:off x="352550" y="2171700"/>
            <a:ext cx="3219900" cy="8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STIX Two Text SemiBold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1_1_1_4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20"/>
          <p:cNvGrpSpPr/>
          <p:nvPr/>
        </p:nvGrpSpPr>
        <p:grpSpPr>
          <a:xfrm>
            <a:off x="0" y="455100"/>
            <a:ext cx="9144000" cy="4519401"/>
            <a:chOff x="0" y="455100"/>
            <a:chExt cx="9144000" cy="4519401"/>
          </a:xfrm>
        </p:grpSpPr>
        <p:sp>
          <p:nvSpPr>
            <p:cNvPr id="234" name="Google Shape;234;p20"/>
            <p:cNvSpPr/>
            <p:nvPr/>
          </p:nvSpPr>
          <p:spPr>
            <a:xfrm flipH="1">
              <a:off x="456060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0"/>
            <p:cNvSpPr/>
            <p:nvPr/>
          </p:nvSpPr>
          <p:spPr>
            <a:xfrm>
              <a:off x="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0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" name="Google Shape;237;p20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grpSp>
        <p:nvGrpSpPr>
          <p:cNvPr id="238" name="Google Shape;238;p20"/>
          <p:cNvGrpSpPr/>
          <p:nvPr/>
        </p:nvGrpSpPr>
        <p:grpSpPr>
          <a:xfrm>
            <a:off x="3572375" y="0"/>
            <a:ext cx="640200" cy="4470100"/>
            <a:chOff x="3245525" y="0"/>
            <a:chExt cx="640200" cy="4306455"/>
          </a:xfrm>
        </p:grpSpPr>
        <p:sp>
          <p:nvSpPr>
            <p:cNvPr id="239" name="Google Shape;239;p20"/>
            <p:cNvSpPr/>
            <p:nvPr/>
          </p:nvSpPr>
          <p:spPr>
            <a:xfrm rot="-5400000">
              <a:off x="2879825" y="3300555"/>
              <a:ext cx="1371600" cy="640200"/>
            </a:xfrm>
            <a:prstGeom prst="chevron">
              <a:avLst>
                <a:gd fmla="val 207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0"/>
            <p:cNvSpPr/>
            <p:nvPr/>
          </p:nvSpPr>
          <p:spPr>
            <a:xfrm>
              <a:off x="3245525" y="0"/>
              <a:ext cx="640200" cy="3685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" name="Google Shape;241;p20"/>
          <p:cNvSpPr txBox="1"/>
          <p:nvPr>
            <p:ph idx="1" type="subTitle"/>
          </p:nvPr>
        </p:nvSpPr>
        <p:spPr>
          <a:xfrm>
            <a:off x="4829450" y="768100"/>
            <a:ext cx="3765000" cy="2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20"/>
          <p:cNvSpPr txBox="1"/>
          <p:nvPr>
            <p:ph idx="2" type="body"/>
          </p:nvPr>
        </p:nvSpPr>
        <p:spPr>
          <a:xfrm>
            <a:off x="4829450" y="998844"/>
            <a:ext cx="3765000" cy="8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43" name="Google Shape;243;p20"/>
          <p:cNvSpPr txBox="1"/>
          <p:nvPr>
            <p:ph idx="3" type="subTitle"/>
          </p:nvPr>
        </p:nvSpPr>
        <p:spPr>
          <a:xfrm>
            <a:off x="4829450" y="2018873"/>
            <a:ext cx="3765000" cy="2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20"/>
          <p:cNvSpPr txBox="1"/>
          <p:nvPr>
            <p:ph idx="4" type="body"/>
          </p:nvPr>
        </p:nvSpPr>
        <p:spPr>
          <a:xfrm>
            <a:off x="4829450" y="2249617"/>
            <a:ext cx="3765000" cy="8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4829450" y="3274833"/>
            <a:ext cx="3765000" cy="2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body"/>
          </p:nvPr>
        </p:nvSpPr>
        <p:spPr>
          <a:xfrm>
            <a:off x="4829450" y="3505577"/>
            <a:ext cx="3765000" cy="8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type="title"/>
          </p:nvPr>
        </p:nvSpPr>
        <p:spPr>
          <a:xfrm>
            <a:off x="311700" y="1555150"/>
            <a:ext cx="2896800" cy="23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3" name="Google Shape;33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1_1_1_3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21"/>
          <p:cNvGrpSpPr/>
          <p:nvPr/>
        </p:nvGrpSpPr>
        <p:grpSpPr>
          <a:xfrm>
            <a:off x="0" y="455100"/>
            <a:ext cx="9144000" cy="4519401"/>
            <a:chOff x="0" y="455100"/>
            <a:chExt cx="9144000" cy="4519401"/>
          </a:xfrm>
        </p:grpSpPr>
        <p:sp>
          <p:nvSpPr>
            <p:cNvPr id="250" name="Google Shape;250;p21"/>
            <p:cNvSpPr/>
            <p:nvPr/>
          </p:nvSpPr>
          <p:spPr>
            <a:xfrm flipH="1">
              <a:off x="456060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1"/>
            <p:cNvSpPr/>
            <p:nvPr/>
          </p:nvSpPr>
          <p:spPr>
            <a:xfrm>
              <a:off x="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1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" name="Google Shape;253;p21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sp>
        <p:nvSpPr>
          <p:cNvPr id="254" name="Google Shape;254;p21"/>
          <p:cNvSpPr txBox="1"/>
          <p:nvPr>
            <p:ph idx="1" type="subTitle"/>
          </p:nvPr>
        </p:nvSpPr>
        <p:spPr>
          <a:xfrm>
            <a:off x="4829450" y="1741450"/>
            <a:ext cx="3765000" cy="2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21"/>
          <p:cNvSpPr txBox="1"/>
          <p:nvPr>
            <p:ph idx="2" type="body"/>
          </p:nvPr>
        </p:nvSpPr>
        <p:spPr>
          <a:xfrm>
            <a:off x="4829450" y="1972200"/>
            <a:ext cx="3765000" cy="6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256" name="Google Shape;256;p21"/>
          <p:cNvGrpSpPr/>
          <p:nvPr/>
        </p:nvGrpSpPr>
        <p:grpSpPr>
          <a:xfrm>
            <a:off x="3572375" y="0"/>
            <a:ext cx="640200" cy="4470100"/>
            <a:chOff x="3245525" y="0"/>
            <a:chExt cx="640200" cy="4306455"/>
          </a:xfrm>
        </p:grpSpPr>
        <p:sp>
          <p:nvSpPr>
            <p:cNvPr id="257" name="Google Shape;257;p21"/>
            <p:cNvSpPr/>
            <p:nvPr/>
          </p:nvSpPr>
          <p:spPr>
            <a:xfrm rot="-5400000">
              <a:off x="2879825" y="3300555"/>
              <a:ext cx="1371600" cy="640200"/>
            </a:xfrm>
            <a:prstGeom prst="chevron">
              <a:avLst>
                <a:gd fmla="val 207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1"/>
            <p:cNvSpPr/>
            <p:nvPr/>
          </p:nvSpPr>
          <p:spPr>
            <a:xfrm>
              <a:off x="3245525" y="0"/>
              <a:ext cx="640200" cy="3685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" name="Google Shape;259;p21"/>
          <p:cNvSpPr txBox="1"/>
          <p:nvPr>
            <p:ph idx="3" type="subTitle"/>
          </p:nvPr>
        </p:nvSpPr>
        <p:spPr>
          <a:xfrm>
            <a:off x="4829450" y="768100"/>
            <a:ext cx="3765000" cy="2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21"/>
          <p:cNvSpPr txBox="1"/>
          <p:nvPr>
            <p:ph idx="4" type="body"/>
          </p:nvPr>
        </p:nvSpPr>
        <p:spPr>
          <a:xfrm>
            <a:off x="4829450" y="998850"/>
            <a:ext cx="3765000" cy="6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1" name="Google Shape;261;p21"/>
          <p:cNvSpPr txBox="1"/>
          <p:nvPr>
            <p:ph idx="5" type="subTitle"/>
          </p:nvPr>
        </p:nvSpPr>
        <p:spPr>
          <a:xfrm>
            <a:off x="4829450" y="2714800"/>
            <a:ext cx="3765000" cy="2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21"/>
          <p:cNvSpPr txBox="1"/>
          <p:nvPr>
            <p:ph idx="6" type="body"/>
          </p:nvPr>
        </p:nvSpPr>
        <p:spPr>
          <a:xfrm>
            <a:off x="4829450" y="2945550"/>
            <a:ext cx="3765000" cy="6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3" name="Google Shape;263;p21"/>
          <p:cNvSpPr txBox="1"/>
          <p:nvPr>
            <p:ph idx="7" type="subTitle"/>
          </p:nvPr>
        </p:nvSpPr>
        <p:spPr>
          <a:xfrm>
            <a:off x="4829450" y="3688150"/>
            <a:ext cx="3765000" cy="2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21"/>
          <p:cNvSpPr txBox="1"/>
          <p:nvPr>
            <p:ph idx="8" type="body"/>
          </p:nvPr>
        </p:nvSpPr>
        <p:spPr>
          <a:xfrm>
            <a:off x="4829450" y="3918900"/>
            <a:ext cx="3765000" cy="6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5" name="Google Shape;265;p21"/>
          <p:cNvSpPr txBox="1"/>
          <p:nvPr>
            <p:ph type="title"/>
          </p:nvPr>
        </p:nvSpPr>
        <p:spPr>
          <a:xfrm>
            <a:off x="311700" y="1555150"/>
            <a:ext cx="2896800" cy="23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710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wo big ideas">
  <p:cSld name="CUSTOM_1_1_1_2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22"/>
          <p:cNvGrpSpPr/>
          <p:nvPr/>
        </p:nvGrpSpPr>
        <p:grpSpPr>
          <a:xfrm>
            <a:off x="0" y="455100"/>
            <a:ext cx="9144000" cy="4519401"/>
            <a:chOff x="0" y="455100"/>
            <a:chExt cx="9144000" cy="4519401"/>
          </a:xfrm>
        </p:grpSpPr>
        <p:sp>
          <p:nvSpPr>
            <p:cNvPr id="268" name="Google Shape;268;p22"/>
            <p:cNvSpPr/>
            <p:nvPr/>
          </p:nvSpPr>
          <p:spPr>
            <a:xfrm flipH="1">
              <a:off x="456060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2"/>
            <p:cNvSpPr/>
            <p:nvPr/>
          </p:nvSpPr>
          <p:spPr>
            <a:xfrm>
              <a:off x="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2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1" name="Google Shape;271;p22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grpSp>
        <p:nvGrpSpPr>
          <p:cNvPr id="272" name="Google Shape;272;p22"/>
          <p:cNvGrpSpPr/>
          <p:nvPr/>
        </p:nvGrpSpPr>
        <p:grpSpPr>
          <a:xfrm>
            <a:off x="3572375" y="0"/>
            <a:ext cx="640200" cy="4470100"/>
            <a:chOff x="3245525" y="0"/>
            <a:chExt cx="640200" cy="4306455"/>
          </a:xfrm>
        </p:grpSpPr>
        <p:sp>
          <p:nvSpPr>
            <p:cNvPr id="273" name="Google Shape;273;p22"/>
            <p:cNvSpPr/>
            <p:nvPr/>
          </p:nvSpPr>
          <p:spPr>
            <a:xfrm rot="-5400000">
              <a:off x="2879825" y="3300555"/>
              <a:ext cx="1371600" cy="640200"/>
            </a:xfrm>
            <a:prstGeom prst="chevron">
              <a:avLst>
                <a:gd fmla="val 207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2"/>
            <p:cNvSpPr/>
            <p:nvPr/>
          </p:nvSpPr>
          <p:spPr>
            <a:xfrm>
              <a:off x="3245525" y="0"/>
              <a:ext cx="640200" cy="3685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5" name="Google Shape;275;p22"/>
          <p:cNvSpPr txBox="1"/>
          <p:nvPr>
            <p:ph idx="1" type="subTitle"/>
          </p:nvPr>
        </p:nvSpPr>
        <p:spPr>
          <a:xfrm>
            <a:off x="4829450" y="768100"/>
            <a:ext cx="3765000" cy="2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22"/>
          <p:cNvSpPr txBox="1"/>
          <p:nvPr>
            <p:ph idx="2" type="subTitle"/>
          </p:nvPr>
        </p:nvSpPr>
        <p:spPr>
          <a:xfrm>
            <a:off x="4829450" y="768098"/>
            <a:ext cx="3765000" cy="2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22"/>
          <p:cNvSpPr txBox="1"/>
          <p:nvPr>
            <p:ph idx="3" type="body"/>
          </p:nvPr>
        </p:nvSpPr>
        <p:spPr>
          <a:xfrm>
            <a:off x="4829450" y="998850"/>
            <a:ext cx="3765000" cy="14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8" name="Google Shape;278;p22"/>
          <p:cNvSpPr txBox="1"/>
          <p:nvPr>
            <p:ph idx="4" type="subTitle"/>
          </p:nvPr>
        </p:nvSpPr>
        <p:spPr>
          <a:xfrm>
            <a:off x="4829450" y="2571748"/>
            <a:ext cx="3765000" cy="2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22"/>
          <p:cNvSpPr txBox="1"/>
          <p:nvPr>
            <p:ph idx="5" type="body"/>
          </p:nvPr>
        </p:nvSpPr>
        <p:spPr>
          <a:xfrm>
            <a:off x="4829450" y="2802500"/>
            <a:ext cx="3765000" cy="14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0" name="Google Shape;280;p22"/>
          <p:cNvSpPr txBox="1"/>
          <p:nvPr>
            <p:ph type="title"/>
          </p:nvPr>
        </p:nvSpPr>
        <p:spPr>
          <a:xfrm>
            <a:off x="311700" y="1555150"/>
            <a:ext cx="2896800" cy="23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with footer">
  <p:cSld name="CUSTOM_1_1_1_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23"/>
          <p:cNvGrpSpPr/>
          <p:nvPr/>
        </p:nvGrpSpPr>
        <p:grpSpPr>
          <a:xfrm>
            <a:off x="0" y="455100"/>
            <a:ext cx="9144000" cy="4519401"/>
            <a:chOff x="0" y="455100"/>
            <a:chExt cx="9144000" cy="4519401"/>
          </a:xfrm>
        </p:grpSpPr>
        <p:sp>
          <p:nvSpPr>
            <p:cNvPr id="283" name="Google Shape;283;p23"/>
            <p:cNvSpPr/>
            <p:nvPr/>
          </p:nvSpPr>
          <p:spPr>
            <a:xfrm flipH="1">
              <a:off x="456060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3"/>
            <p:cNvSpPr/>
            <p:nvPr/>
          </p:nvSpPr>
          <p:spPr>
            <a:xfrm>
              <a:off x="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3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6" name="Google Shape;286;p23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sp>
        <p:nvSpPr>
          <p:cNvPr id="287" name="Google Shape;287;p23"/>
          <p:cNvSpPr txBox="1"/>
          <p:nvPr>
            <p:ph idx="1" type="body"/>
          </p:nvPr>
        </p:nvSpPr>
        <p:spPr>
          <a:xfrm>
            <a:off x="1985550" y="3609025"/>
            <a:ext cx="1880400" cy="6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8" name="Google Shape;288;p23"/>
          <p:cNvSpPr txBox="1"/>
          <p:nvPr>
            <p:ph idx="2" type="body"/>
          </p:nvPr>
        </p:nvSpPr>
        <p:spPr>
          <a:xfrm>
            <a:off x="366100" y="1528100"/>
            <a:ext cx="1880400" cy="6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9" name="Google Shape;289;p23"/>
          <p:cNvSpPr txBox="1"/>
          <p:nvPr>
            <p:ph idx="3" type="body"/>
          </p:nvPr>
        </p:nvSpPr>
        <p:spPr>
          <a:xfrm>
            <a:off x="6920925" y="1528100"/>
            <a:ext cx="1880400" cy="6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0" name="Google Shape;290;p23"/>
          <p:cNvSpPr txBox="1"/>
          <p:nvPr>
            <p:ph idx="4" type="body"/>
          </p:nvPr>
        </p:nvSpPr>
        <p:spPr>
          <a:xfrm>
            <a:off x="3630125" y="1528100"/>
            <a:ext cx="1880400" cy="6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1" name="Google Shape;291;p23"/>
          <p:cNvSpPr txBox="1"/>
          <p:nvPr>
            <p:ph idx="5" type="subTitle"/>
          </p:nvPr>
        </p:nvSpPr>
        <p:spPr>
          <a:xfrm>
            <a:off x="366100" y="477358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2" name="Google Shape;292;p23"/>
          <p:cNvSpPr txBox="1"/>
          <p:nvPr>
            <p:ph idx="6" type="subTitle"/>
          </p:nvPr>
        </p:nvSpPr>
        <p:spPr>
          <a:xfrm>
            <a:off x="5251900" y="477358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293" name="Google Shape;293;p23"/>
          <p:cNvGrpSpPr/>
          <p:nvPr/>
        </p:nvGrpSpPr>
        <p:grpSpPr>
          <a:xfrm rot="-5400000">
            <a:off x="4010494" y="-1441999"/>
            <a:ext cx="659534" cy="8680521"/>
            <a:chOff x="3245525" y="0"/>
            <a:chExt cx="640200" cy="4306455"/>
          </a:xfrm>
        </p:grpSpPr>
        <p:sp>
          <p:nvSpPr>
            <p:cNvPr id="294" name="Google Shape;294;p23"/>
            <p:cNvSpPr/>
            <p:nvPr/>
          </p:nvSpPr>
          <p:spPr>
            <a:xfrm rot="-5400000">
              <a:off x="2879825" y="3300555"/>
              <a:ext cx="1371600" cy="640200"/>
            </a:xfrm>
            <a:prstGeom prst="chevron">
              <a:avLst>
                <a:gd fmla="val 207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3245525" y="0"/>
              <a:ext cx="640200" cy="3685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23"/>
          <p:cNvSpPr txBox="1"/>
          <p:nvPr>
            <p:ph type="title"/>
          </p:nvPr>
        </p:nvSpPr>
        <p:spPr>
          <a:xfrm>
            <a:off x="366100" y="652125"/>
            <a:ext cx="38466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7" name="Google Shape;297;p23"/>
          <p:cNvSpPr txBox="1"/>
          <p:nvPr>
            <p:ph idx="7" type="subTitle"/>
          </p:nvPr>
        </p:nvSpPr>
        <p:spPr>
          <a:xfrm>
            <a:off x="2103450" y="2663188"/>
            <a:ext cx="1644600" cy="47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9pPr>
          </a:lstStyle>
          <a:p/>
        </p:txBody>
      </p:sp>
      <p:sp>
        <p:nvSpPr>
          <p:cNvPr id="298" name="Google Shape;298;p23"/>
          <p:cNvSpPr txBox="1"/>
          <p:nvPr>
            <p:ph idx="8" type="subTitle"/>
          </p:nvPr>
        </p:nvSpPr>
        <p:spPr>
          <a:xfrm>
            <a:off x="3748031" y="2663188"/>
            <a:ext cx="1644600" cy="47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9pPr>
          </a:lstStyle>
          <a:p/>
        </p:txBody>
      </p:sp>
      <p:sp>
        <p:nvSpPr>
          <p:cNvPr id="299" name="Google Shape;299;p23"/>
          <p:cNvSpPr txBox="1"/>
          <p:nvPr>
            <p:ph idx="9" type="subTitle"/>
          </p:nvPr>
        </p:nvSpPr>
        <p:spPr>
          <a:xfrm>
            <a:off x="5395950" y="2663188"/>
            <a:ext cx="1644600" cy="47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9pPr>
          </a:lstStyle>
          <a:p/>
        </p:txBody>
      </p:sp>
      <p:sp>
        <p:nvSpPr>
          <p:cNvPr id="300" name="Google Shape;300;p23"/>
          <p:cNvSpPr txBox="1"/>
          <p:nvPr>
            <p:ph idx="13" type="subTitle"/>
          </p:nvPr>
        </p:nvSpPr>
        <p:spPr>
          <a:xfrm>
            <a:off x="7038825" y="2663188"/>
            <a:ext cx="1644600" cy="47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9pPr>
          </a:lstStyle>
          <a:p/>
        </p:txBody>
      </p:sp>
      <p:sp>
        <p:nvSpPr>
          <p:cNvPr id="301" name="Google Shape;301;p23"/>
          <p:cNvSpPr txBox="1"/>
          <p:nvPr>
            <p:ph idx="14" type="subTitle"/>
          </p:nvPr>
        </p:nvSpPr>
        <p:spPr>
          <a:xfrm>
            <a:off x="457225" y="2663188"/>
            <a:ext cx="1644600" cy="47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STIX Two Text Medium"/>
              <a:buNone/>
              <a:defRPr sz="1600">
                <a:latin typeface="STIX Two Text Medium"/>
                <a:ea typeface="STIX Two Text Medium"/>
                <a:cs typeface="STIX Two Text Medium"/>
                <a:sym typeface="STIX Two Text Medium"/>
              </a:defRPr>
            </a:lvl9pPr>
          </a:lstStyle>
          <a:p/>
        </p:txBody>
      </p:sp>
      <p:sp>
        <p:nvSpPr>
          <p:cNvPr id="302" name="Google Shape;302;p23"/>
          <p:cNvSpPr txBox="1"/>
          <p:nvPr>
            <p:ph idx="15" type="body"/>
          </p:nvPr>
        </p:nvSpPr>
        <p:spPr>
          <a:xfrm>
            <a:off x="5278050" y="3609025"/>
            <a:ext cx="1880400" cy="6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text and image with footer">
  <p:cSld name="CUSTOM_1_1_1_1_1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24"/>
          <p:cNvGrpSpPr/>
          <p:nvPr/>
        </p:nvGrpSpPr>
        <p:grpSpPr>
          <a:xfrm>
            <a:off x="0" y="455100"/>
            <a:ext cx="9144000" cy="4519401"/>
            <a:chOff x="0" y="455100"/>
            <a:chExt cx="9144000" cy="4519401"/>
          </a:xfrm>
        </p:grpSpPr>
        <p:sp>
          <p:nvSpPr>
            <p:cNvPr id="305" name="Google Shape;305;p24"/>
            <p:cNvSpPr/>
            <p:nvPr/>
          </p:nvSpPr>
          <p:spPr>
            <a:xfrm flipH="1">
              <a:off x="456060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4"/>
            <p:cNvSpPr/>
            <p:nvPr/>
          </p:nvSpPr>
          <p:spPr>
            <a:xfrm>
              <a:off x="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4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8" name="Google Shape;308;p24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sp>
        <p:nvSpPr>
          <p:cNvPr id="309" name="Google Shape;309;p24"/>
          <p:cNvSpPr txBox="1"/>
          <p:nvPr>
            <p:ph idx="1" type="subTitle"/>
          </p:nvPr>
        </p:nvSpPr>
        <p:spPr>
          <a:xfrm>
            <a:off x="366100" y="477358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10" name="Google Shape;310;p24"/>
          <p:cNvSpPr txBox="1"/>
          <p:nvPr>
            <p:ph idx="2" type="subTitle"/>
          </p:nvPr>
        </p:nvSpPr>
        <p:spPr>
          <a:xfrm>
            <a:off x="5251900" y="477358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11" name="Google Shape;311;p24"/>
          <p:cNvSpPr txBox="1"/>
          <p:nvPr>
            <p:ph type="title"/>
          </p:nvPr>
        </p:nvSpPr>
        <p:spPr>
          <a:xfrm>
            <a:off x="366100" y="2164325"/>
            <a:ext cx="38466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2" name="Google Shape;312;p24"/>
          <p:cNvSpPr txBox="1"/>
          <p:nvPr>
            <p:ph idx="3" type="subTitle"/>
          </p:nvPr>
        </p:nvSpPr>
        <p:spPr>
          <a:xfrm>
            <a:off x="366100" y="3096750"/>
            <a:ext cx="3846600" cy="2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13" name="Google Shape;313;p24"/>
          <p:cNvSpPr txBox="1"/>
          <p:nvPr>
            <p:ph idx="4" type="body"/>
          </p:nvPr>
        </p:nvSpPr>
        <p:spPr>
          <a:xfrm>
            <a:off x="366100" y="3379350"/>
            <a:ext cx="3846600" cy="9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4" name="Google Shape;314;p24"/>
          <p:cNvSpPr/>
          <p:nvPr>
            <p:ph idx="5" type="pic"/>
          </p:nvPr>
        </p:nvSpPr>
        <p:spPr>
          <a:xfrm>
            <a:off x="4928588" y="679925"/>
            <a:ext cx="3755400" cy="1484400"/>
          </a:xfrm>
          <a:prstGeom prst="rect">
            <a:avLst/>
          </a:prstGeom>
          <a:noFill/>
          <a:ln>
            <a:noFill/>
          </a:ln>
        </p:spPr>
      </p:sp>
      <p:sp>
        <p:nvSpPr>
          <p:cNvPr id="315" name="Google Shape;315;p24"/>
          <p:cNvSpPr/>
          <p:nvPr>
            <p:ph idx="6" type="pic"/>
          </p:nvPr>
        </p:nvSpPr>
        <p:spPr>
          <a:xfrm>
            <a:off x="457200" y="679925"/>
            <a:ext cx="3755400" cy="1484400"/>
          </a:xfrm>
          <a:prstGeom prst="rect">
            <a:avLst/>
          </a:prstGeom>
          <a:noFill/>
          <a:ln>
            <a:noFill/>
          </a:ln>
        </p:spPr>
      </p:sp>
      <p:sp>
        <p:nvSpPr>
          <p:cNvPr id="316" name="Google Shape;316;p24"/>
          <p:cNvSpPr txBox="1"/>
          <p:nvPr>
            <p:ph idx="7" type="title"/>
          </p:nvPr>
        </p:nvSpPr>
        <p:spPr>
          <a:xfrm>
            <a:off x="4837500" y="2164325"/>
            <a:ext cx="38466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7" name="Google Shape;317;p24"/>
          <p:cNvSpPr txBox="1"/>
          <p:nvPr>
            <p:ph idx="8" type="subTitle"/>
          </p:nvPr>
        </p:nvSpPr>
        <p:spPr>
          <a:xfrm>
            <a:off x="4837500" y="3096750"/>
            <a:ext cx="3846600" cy="2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18" name="Google Shape;318;p24"/>
          <p:cNvSpPr txBox="1"/>
          <p:nvPr>
            <p:ph idx="9" type="body"/>
          </p:nvPr>
        </p:nvSpPr>
        <p:spPr>
          <a:xfrm>
            <a:off x="4837500" y="3379350"/>
            <a:ext cx="3846600" cy="9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E4696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 with footer">
  <p:cSld name="CUSTOM_1_1_1_1_1_1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25"/>
          <p:cNvGrpSpPr/>
          <p:nvPr/>
        </p:nvGrpSpPr>
        <p:grpSpPr>
          <a:xfrm>
            <a:off x="0" y="455100"/>
            <a:ext cx="9144000" cy="4519401"/>
            <a:chOff x="0" y="455100"/>
            <a:chExt cx="9144000" cy="4519401"/>
          </a:xfrm>
        </p:grpSpPr>
        <p:sp>
          <p:nvSpPr>
            <p:cNvPr id="321" name="Google Shape;321;p25"/>
            <p:cNvSpPr/>
            <p:nvPr/>
          </p:nvSpPr>
          <p:spPr>
            <a:xfrm flipH="1">
              <a:off x="456060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5"/>
            <p:cNvSpPr/>
            <p:nvPr/>
          </p:nvSpPr>
          <p:spPr>
            <a:xfrm>
              <a:off x="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5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25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sp>
        <p:nvSpPr>
          <p:cNvPr id="325" name="Google Shape;325;p25"/>
          <p:cNvSpPr txBox="1"/>
          <p:nvPr>
            <p:ph idx="1" type="subTitle"/>
          </p:nvPr>
        </p:nvSpPr>
        <p:spPr>
          <a:xfrm>
            <a:off x="366100" y="477358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26" name="Google Shape;326;p25"/>
          <p:cNvSpPr txBox="1"/>
          <p:nvPr>
            <p:ph idx="2" type="subTitle"/>
          </p:nvPr>
        </p:nvSpPr>
        <p:spPr>
          <a:xfrm>
            <a:off x="5251900" y="477358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27" name="Google Shape;327;p25"/>
          <p:cNvSpPr/>
          <p:nvPr>
            <p:ph idx="3" type="pic"/>
          </p:nvPr>
        </p:nvSpPr>
        <p:spPr>
          <a:xfrm>
            <a:off x="4928588" y="1477413"/>
            <a:ext cx="3755400" cy="1484400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25"/>
          <p:cNvSpPr/>
          <p:nvPr>
            <p:ph idx="4" type="pic"/>
          </p:nvPr>
        </p:nvSpPr>
        <p:spPr>
          <a:xfrm>
            <a:off x="457200" y="1495438"/>
            <a:ext cx="3755400" cy="1484400"/>
          </a:xfrm>
          <a:prstGeom prst="rect">
            <a:avLst/>
          </a:prstGeom>
          <a:noFill/>
          <a:ln>
            <a:noFill/>
          </a:ln>
        </p:spPr>
      </p:sp>
      <p:sp>
        <p:nvSpPr>
          <p:cNvPr id="329" name="Google Shape;329;p25"/>
          <p:cNvSpPr txBox="1"/>
          <p:nvPr>
            <p:ph type="title"/>
          </p:nvPr>
        </p:nvSpPr>
        <p:spPr>
          <a:xfrm>
            <a:off x="366100" y="652125"/>
            <a:ext cx="38466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0" name="Google Shape;330;p25"/>
          <p:cNvSpPr txBox="1"/>
          <p:nvPr>
            <p:ph idx="5" type="subTitle"/>
          </p:nvPr>
        </p:nvSpPr>
        <p:spPr>
          <a:xfrm>
            <a:off x="366100" y="2979850"/>
            <a:ext cx="3846600" cy="2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25"/>
          <p:cNvSpPr txBox="1"/>
          <p:nvPr>
            <p:ph idx="6" type="body"/>
          </p:nvPr>
        </p:nvSpPr>
        <p:spPr>
          <a:xfrm>
            <a:off x="366100" y="3379350"/>
            <a:ext cx="3846600" cy="9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2" name="Google Shape;332;p25"/>
          <p:cNvSpPr txBox="1"/>
          <p:nvPr>
            <p:ph idx="7" type="subTitle"/>
          </p:nvPr>
        </p:nvSpPr>
        <p:spPr>
          <a:xfrm>
            <a:off x="4837500" y="2979850"/>
            <a:ext cx="3846600" cy="2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25"/>
          <p:cNvSpPr txBox="1"/>
          <p:nvPr>
            <p:ph idx="8" type="body"/>
          </p:nvPr>
        </p:nvSpPr>
        <p:spPr>
          <a:xfrm>
            <a:off x="4837500" y="3379350"/>
            <a:ext cx="3846600" cy="9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E4696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1_1_1_1_1_1_3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26"/>
          <p:cNvGrpSpPr/>
          <p:nvPr/>
        </p:nvGrpSpPr>
        <p:grpSpPr>
          <a:xfrm>
            <a:off x="0" y="455100"/>
            <a:ext cx="9144000" cy="4519401"/>
            <a:chOff x="0" y="455100"/>
            <a:chExt cx="9144000" cy="4519401"/>
          </a:xfrm>
        </p:grpSpPr>
        <p:sp>
          <p:nvSpPr>
            <p:cNvPr id="336" name="Google Shape;336;p26"/>
            <p:cNvSpPr/>
            <p:nvPr/>
          </p:nvSpPr>
          <p:spPr>
            <a:xfrm flipH="1">
              <a:off x="456060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6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sp>
        <p:nvSpPr>
          <p:cNvPr id="340" name="Google Shape;340;p26"/>
          <p:cNvSpPr/>
          <p:nvPr>
            <p:ph idx="2" type="pic"/>
          </p:nvPr>
        </p:nvSpPr>
        <p:spPr>
          <a:xfrm>
            <a:off x="4928588" y="1477413"/>
            <a:ext cx="3755400" cy="148440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6"/>
          <p:cNvSpPr/>
          <p:nvPr>
            <p:ph idx="3" type="pic"/>
          </p:nvPr>
        </p:nvSpPr>
        <p:spPr>
          <a:xfrm>
            <a:off x="457200" y="1495438"/>
            <a:ext cx="3755400" cy="1484400"/>
          </a:xfrm>
          <a:prstGeom prst="rect">
            <a:avLst/>
          </a:prstGeom>
          <a:noFill/>
          <a:ln>
            <a:noFill/>
          </a:ln>
        </p:spPr>
      </p:sp>
      <p:sp>
        <p:nvSpPr>
          <p:cNvPr id="342" name="Google Shape;342;p26"/>
          <p:cNvSpPr txBox="1"/>
          <p:nvPr>
            <p:ph type="title"/>
          </p:nvPr>
        </p:nvSpPr>
        <p:spPr>
          <a:xfrm>
            <a:off x="366100" y="652125"/>
            <a:ext cx="38466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3" name="Google Shape;343;p26"/>
          <p:cNvSpPr txBox="1"/>
          <p:nvPr>
            <p:ph idx="1" type="subTitle"/>
          </p:nvPr>
        </p:nvSpPr>
        <p:spPr>
          <a:xfrm>
            <a:off x="366100" y="3096750"/>
            <a:ext cx="3846600" cy="2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44" name="Google Shape;344;p26"/>
          <p:cNvSpPr txBox="1"/>
          <p:nvPr>
            <p:ph idx="4" type="subTitle"/>
          </p:nvPr>
        </p:nvSpPr>
        <p:spPr>
          <a:xfrm>
            <a:off x="4837500" y="3096750"/>
            <a:ext cx="3846600" cy="2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45" name="Google Shape;345;p26"/>
          <p:cNvSpPr txBox="1"/>
          <p:nvPr>
            <p:ph idx="5" type="body"/>
          </p:nvPr>
        </p:nvSpPr>
        <p:spPr>
          <a:xfrm>
            <a:off x="366100" y="3379350"/>
            <a:ext cx="3846600" cy="9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6" name="Google Shape;346;p26"/>
          <p:cNvSpPr txBox="1"/>
          <p:nvPr>
            <p:ph idx="6" type="body"/>
          </p:nvPr>
        </p:nvSpPr>
        <p:spPr>
          <a:xfrm>
            <a:off x="4837500" y="3379350"/>
            <a:ext cx="3846600" cy="9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1_1_1_1_1_1_2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Google Shape;348;p27"/>
          <p:cNvGrpSpPr/>
          <p:nvPr/>
        </p:nvGrpSpPr>
        <p:grpSpPr>
          <a:xfrm>
            <a:off x="0" y="455100"/>
            <a:ext cx="9144000" cy="4519401"/>
            <a:chOff x="0" y="455100"/>
            <a:chExt cx="9144000" cy="4519401"/>
          </a:xfrm>
        </p:grpSpPr>
        <p:sp>
          <p:nvSpPr>
            <p:cNvPr id="349" name="Google Shape;349;p27"/>
            <p:cNvSpPr/>
            <p:nvPr/>
          </p:nvSpPr>
          <p:spPr>
            <a:xfrm flipH="1">
              <a:off x="456060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7"/>
            <p:cNvSpPr/>
            <p:nvPr/>
          </p:nvSpPr>
          <p:spPr>
            <a:xfrm>
              <a:off x="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7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27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sp>
        <p:nvSpPr>
          <p:cNvPr id="353" name="Google Shape;353;p27"/>
          <p:cNvSpPr/>
          <p:nvPr>
            <p:ph idx="2" type="pic"/>
          </p:nvPr>
        </p:nvSpPr>
        <p:spPr>
          <a:xfrm>
            <a:off x="457200" y="1495450"/>
            <a:ext cx="2556300" cy="1484400"/>
          </a:xfrm>
          <a:prstGeom prst="rect">
            <a:avLst/>
          </a:prstGeom>
          <a:noFill/>
          <a:ln>
            <a:noFill/>
          </a:ln>
        </p:spPr>
      </p:sp>
      <p:sp>
        <p:nvSpPr>
          <p:cNvPr id="354" name="Google Shape;354;p27"/>
          <p:cNvSpPr txBox="1"/>
          <p:nvPr>
            <p:ph type="title"/>
          </p:nvPr>
        </p:nvSpPr>
        <p:spPr>
          <a:xfrm>
            <a:off x="366100" y="652125"/>
            <a:ext cx="38466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5" name="Google Shape;355;p27"/>
          <p:cNvSpPr txBox="1"/>
          <p:nvPr>
            <p:ph idx="1" type="subTitle"/>
          </p:nvPr>
        </p:nvSpPr>
        <p:spPr>
          <a:xfrm>
            <a:off x="366100" y="3096753"/>
            <a:ext cx="2647500" cy="2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56" name="Google Shape;356;p27"/>
          <p:cNvSpPr txBox="1"/>
          <p:nvPr>
            <p:ph idx="3" type="body"/>
          </p:nvPr>
        </p:nvSpPr>
        <p:spPr>
          <a:xfrm>
            <a:off x="366100" y="3379351"/>
            <a:ext cx="2647500" cy="9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7" name="Google Shape;357;p27"/>
          <p:cNvSpPr/>
          <p:nvPr>
            <p:ph idx="4" type="pic"/>
          </p:nvPr>
        </p:nvSpPr>
        <p:spPr>
          <a:xfrm>
            <a:off x="3339350" y="1495450"/>
            <a:ext cx="2556300" cy="148440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7"/>
          <p:cNvSpPr txBox="1"/>
          <p:nvPr>
            <p:ph idx="5" type="subTitle"/>
          </p:nvPr>
        </p:nvSpPr>
        <p:spPr>
          <a:xfrm>
            <a:off x="3248250" y="3096753"/>
            <a:ext cx="2647500" cy="2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59" name="Google Shape;359;p27"/>
          <p:cNvSpPr txBox="1"/>
          <p:nvPr>
            <p:ph idx="6" type="body"/>
          </p:nvPr>
        </p:nvSpPr>
        <p:spPr>
          <a:xfrm>
            <a:off x="3248250" y="3379351"/>
            <a:ext cx="2647500" cy="9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0" name="Google Shape;360;p27"/>
          <p:cNvSpPr/>
          <p:nvPr>
            <p:ph idx="7" type="pic"/>
          </p:nvPr>
        </p:nvSpPr>
        <p:spPr>
          <a:xfrm>
            <a:off x="6221500" y="1495450"/>
            <a:ext cx="2556300" cy="148440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27"/>
          <p:cNvSpPr txBox="1"/>
          <p:nvPr>
            <p:ph idx="8" type="subTitle"/>
          </p:nvPr>
        </p:nvSpPr>
        <p:spPr>
          <a:xfrm>
            <a:off x="6130400" y="3096753"/>
            <a:ext cx="2647500" cy="2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62" name="Google Shape;362;p27"/>
          <p:cNvSpPr txBox="1"/>
          <p:nvPr>
            <p:ph idx="9" type="body"/>
          </p:nvPr>
        </p:nvSpPr>
        <p:spPr>
          <a:xfrm>
            <a:off x="6130400" y="3379351"/>
            <a:ext cx="2647500" cy="9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1_1_1_1_1_1_1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" name="Google Shape;364;p28"/>
          <p:cNvGrpSpPr/>
          <p:nvPr/>
        </p:nvGrpSpPr>
        <p:grpSpPr>
          <a:xfrm>
            <a:off x="0" y="455100"/>
            <a:ext cx="9144000" cy="4519401"/>
            <a:chOff x="0" y="455100"/>
            <a:chExt cx="9144000" cy="4519401"/>
          </a:xfrm>
        </p:grpSpPr>
        <p:sp>
          <p:nvSpPr>
            <p:cNvPr id="365" name="Google Shape;365;p28"/>
            <p:cNvSpPr/>
            <p:nvPr/>
          </p:nvSpPr>
          <p:spPr>
            <a:xfrm flipH="1">
              <a:off x="456060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8"/>
            <p:cNvSpPr/>
            <p:nvPr/>
          </p:nvSpPr>
          <p:spPr>
            <a:xfrm>
              <a:off x="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8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" name="Google Shape;368;p28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sp>
        <p:nvSpPr>
          <p:cNvPr id="369" name="Google Shape;369;p28"/>
          <p:cNvSpPr txBox="1"/>
          <p:nvPr>
            <p:ph idx="1" type="body"/>
          </p:nvPr>
        </p:nvSpPr>
        <p:spPr>
          <a:xfrm>
            <a:off x="366100" y="2555000"/>
            <a:ext cx="3846600" cy="17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0" name="Google Shape;370;p28"/>
          <p:cNvSpPr txBox="1"/>
          <p:nvPr>
            <p:ph idx="2" type="body"/>
          </p:nvPr>
        </p:nvSpPr>
        <p:spPr>
          <a:xfrm>
            <a:off x="4837500" y="2555000"/>
            <a:ext cx="3846600" cy="17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1" name="Google Shape;371;p28"/>
          <p:cNvSpPr txBox="1"/>
          <p:nvPr>
            <p:ph type="title"/>
          </p:nvPr>
        </p:nvSpPr>
        <p:spPr>
          <a:xfrm>
            <a:off x="311700" y="655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 text and image with footer" type="tx">
  <p:cSld name="TITLE_AND_BODY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" name="Google Shape;373;p29"/>
          <p:cNvGrpSpPr/>
          <p:nvPr/>
        </p:nvGrpSpPr>
        <p:grpSpPr>
          <a:xfrm>
            <a:off x="0" y="0"/>
            <a:ext cx="9144000" cy="4974501"/>
            <a:chOff x="0" y="0"/>
            <a:chExt cx="9144000" cy="4974501"/>
          </a:xfrm>
        </p:grpSpPr>
        <p:sp>
          <p:nvSpPr>
            <p:cNvPr id="374" name="Google Shape;374;p29"/>
            <p:cNvSpPr/>
            <p:nvPr/>
          </p:nvSpPr>
          <p:spPr>
            <a:xfrm>
              <a:off x="0" y="0"/>
              <a:ext cx="9144000" cy="4686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9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6" name="Google Shape;37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7" name="Google Shape;377;p29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sp>
        <p:nvSpPr>
          <p:cNvPr id="378" name="Google Shape;378;p29"/>
          <p:cNvSpPr txBox="1"/>
          <p:nvPr>
            <p:ph idx="1" type="subTitle"/>
          </p:nvPr>
        </p:nvSpPr>
        <p:spPr>
          <a:xfrm>
            <a:off x="366100" y="477358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79" name="Google Shape;379;p29"/>
          <p:cNvSpPr txBox="1"/>
          <p:nvPr>
            <p:ph idx="2" type="subTitle"/>
          </p:nvPr>
        </p:nvSpPr>
        <p:spPr>
          <a:xfrm>
            <a:off x="5251900" y="477358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80" name="Google Shape;380;p29"/>
          <p:cNvSpPr txBox="1"/>
          <p:nvPr>
            <p:ph idx="3" type="subTitle"/>
          </p:nvPr>
        </p:nvSpPr>
        <p:spPr>
          <a:xfrm>
            <a:off x="457200" y="332425"/>
            <a:ext cx="25056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81" name="Google Shape;381;p29"/>
          <p:cNvSpPr/>
          <p:nvPr>
            <p:ph idx="4" type="pic"/>
          </p:nvPr>
        </p:nvSpPr>
        <p:spPr>
          <a:xfrm>
            <a:off x="630200" y="860275"/>
            <a:ext cx="2124300" cy="1311600"/>
          </a:xfrm>
          <a:prstGeom prst="rect">
            <a:avLst/>
          </a:prstGeom>
          <a:noFill/>
          <a:ln>
            <a:noFill/>
          </a:ln>
        </p:spPr>
      </p:sp>
      <p:sp>
        <p:nvSpPr>
          <p:cNvPr id="382" name="Google Shape;382;p29"/>
          <p:cNvSpPr txBox="1"/>
          <p:nvPr>
            <p:ph idx="5" type="body"/>
          </p:nvPr>
        </p:nvSpPr>
        <p:spPr>
          <a:xfrm>
            <a:off x="548700" y="2605672"/>
            <a:ext cx="2322600" cy="13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3" name="Google Shape;383;p29"/>
          <p:cNvSpPr txBox="1"/>
          <p:nvPr>
            <p:ph idx="6" type="subTitle"/>
          </p:nvPr>
        </p:nvSpPr>
        <p:spPr>
          <a:xfrm>
            <a:off x="548700" y="2171875"/>
            <a:ext cx="23226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9pPr>
          </a:lstStyle>
          <a:p/>
        </p:txBody>
      </p:sp>
      <p:sp>
        <p:nvSpPr>
          <p:cNvPr id="384" name="Google Shape;384;p29"/>
          <p:cNvSpPr txBox="1"/>
          <p:nvPr>
            <p:ph idx="7" type="subTitle"/>
          </p:nvPr>
        </p:nvSpPr>
        <p:spPr>
          <a:xfrm>
            <a:off x="3319200" y="332425"/>
            <a:ext cx="25056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85" name="Google Shape;385;p29"/>
          <p:cNvSpPr/>
          <p:nvPr>
            <p:ph idx="8" type="pic"/>
          </p:nvPr>
        </p:nvSpPr>
        <p:spPr>
          <a:xfrm>
            <a:off x="3492200" y="860275"/>
            <a:ext cx="2124300" cy="131160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9"/>
          <p:cNvSpPr txBox="1"/>
          <p:nvPr>
            <p:ph idx="9" type="subTitle"/>
          </p:nvPr>
        </p:nvSpPr>
        <p:spPr>
          <a:xfrm>
            <a:off x="3410700" y="2171875"/>
            <a:ext cx="23226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9pPr>
          </a:lstStyle>
          <a:p/>
        </p:txBody>
      </p:sp>
      <p:sp>
        <p:nvSpPr>
          <p:cNvPr id="387" name="Google Shape;387;p29"/>
          <p:cNvSpPr txBox="1"/>
          <p:nvPr>
            <p:ph idx="13" type="subTitle"/>
          </p:nvPr>
        </p:nvSpPr>
        <p:spPr>
          <a:xfrm>
            <a:off x="6181175" y="332425"/>
            <a:ext cx="25056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88" name="Google Shape;388;p29"/>
          <p:cNvSpPr txBox="1"/>
          <p:nvPr>
            <p:ph idx="14" type="body"/>
          </p:nvPr>
        </p:nvSpPr>
        <p:spPr>
          <a:xfrm>
            <a:off x="6272675" y="860275"/>
            <a:ext cx="2414100" cy="31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9" name="Google Shape;389;p29"/>
          <p:cNvSpPr txBox="1"/>
          <p:nvPr>
            <p:ph idx="15" type="body"/>
          </p:nvPr>
        </p:nvSpPr>
        <p:spPr>
          <a:xfrm>
            <a:off x="3410700" y="2605672"/>
            <a:ext cx="2322600" cy="13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bookmarks">
  <p:cSld name="TITLE_AND_BODY_1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oogle Shape;391;p30"/>
          <p:cNvGrpSpPr/>
          <p:nvPr/>
        </p:nvGrpSpPr>
        <p:grpSpPr>
          <a:xfrm>
            <a:off x="0" y="0"/>
            <a:ext cx="9144000" cy="4974501"/>
            <a:chOff x="0" y="0"/>
            <a:chExt cx="9144000" cy="4974501"/>
          </a:xfrm>
        </p:grpSpPr>
        <p:sp>
          <p:nvSpPr>
            <p:cNvPr id="392" name="Google Shape;392;p30"/>
            <p:cNvSpPr/>
            <p:nvPr/>
          </p:nvSpPr>
          <p:spPr>
            <a:xfrm>
              <a:off x="0" y="0"/>
              <a:ext cx="9144000" cy="4686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0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95" name="Google Shape;395;p30"/>
          <p:cNvGrpSpPr/>
          <p:nvPr/>
        </p:nvGrpSpPr>
        <p:grpSpPr>
          <a:xfrm>
            <a:off x="457125" y="0"/>
            <a:ext cx="2505690" cy="4469981"/>
            <a:chOff x="457125" y="0"/>
            <a:chExt cx="2505690" cy="4469981"/>
          </a:xfrm>
        </p:grpSpPr>
        <p:sp>
          <p:nvSpPr>
            <p:cNvPr id="396" name="Google Shape;396;p30"/>
            <p:cNvSpPr/>
            <p:nvPr/>
          </p:nvSpPr>
          <p:spPr>
            <a:xfrm>
              <a:off x="457125" y="0"/>
              <a:ext cx="2505600" cy="3952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0"/>
            <p:cNvSpPr/>
            <p:nvPr/>
          </p:nvSpPr>
          <p:spPr>
            <a:xfrm rot="-5400000">
              <a:off x="1164015" y="2671181"/>
              <a:ext cx="1092000" cy="2505600"/>
            </a:xfrm>
            <a:prstGeom prst="chevron">
              <a:avLst>
                <a:gd fmla="val 3095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8" name="Google Shape;398;p30"/>
          <p:cNvGrpSpPr/>
          <p:nvPr/>
        </p:nvGrpSpPr>
        <p:grpSpPr>
          <a:xfrm>
            <a:off x="3319150" y="0"/>
            <a:ext cx="2505690" cy="4469981"/>
            <a:chOff x="457125" y="0"/>
            <a:chExt cx="2505690" cy="4469981"/>
          </a:xfrm>
        </p:grpSpPr>
        <p:sp>
          <p:nvSpPr>
            <p:cNvPr id="399" name="Google Shape;399;p30"/>
            <p:cNvSpPr/>
            <p:nvPr/>
          </p:nvSpPr>
          <p:spPr>
            <a:xfrm>
              <a:off x="457125" y="0"/>
              <a:ext cx="2505600" cy="3952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0"/>
            <p:cNvSpPr/>
            <p:nvPr/>
          </p:nvSpPr>
          <p:spPr>
            <a:xfrm rot="-5400000">
              <a:off x="1164015" y="2671181"/>
              <a:ext cx="1092000" cy="2505600"/>
            </a:xfrm>
            <a:prstGeom prst="chevron">
              <a:avLst>
                <a:gd fmla="val 3095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1" name="Google Shape;401;p30"/>
          <p:cNvGrpSpPr/>
          <p:nvPr/>
        </p:nvGrpSpPr>
        <p:grpSpPr>
          <a:xfrm>
            <a:off x="6181175" y="0"/>
            <a:ext cx="2505690" cy="4469981"/>
            <a:chOff x="457125" y="0"/>
            <a:chExt cx="2505690" cy="4469981"/>
          </a:xfrm>
        </p:grpSpPr>
        <p:sp>
          <p:nvSpPr>
            <p:cNvPr id="402" name="Google Shape;402;p30"/>
            <p:cNvSpPr/>
            <p:nvPr/>
          </p:nvSpPr>
          <p:spPr>
            <a:xfrm>
              <a:off x="457125" y="0"/>
              <a:ext cx="2505600" cy="3952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0"/>
            <p:cNvSpPr/>
            <p:nvPr/>
          </p:nvSpPr>
          <p:spPr>
            <a:xfrm rot="-5400000">
              <a:off x="1164015" y="2671181"/>
              <a:ext cx="1092000" cy="2505600"/>
            </a:xfrm>
            <a:prstGeom prst="chevron">
              <a:avLst>
                <a:gd fmla="val 3095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" name="Google Shape;404;p30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sp>
        <p:nvSpPr>
          <p:cNvPr id="405" name="Google Shape;405;p30"/>
          <p:cNvSpPr txBox="1"/>
          <p:nvPr>
            <p:ph idx="1" type="subTitle"/>
          </p:nvPr>
        </p:nvSpPr>
        <p:spPr>
          <a:xfrm>
            <a:off x="366100" y="477358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06" name="Google Shape;406;p30"/>
          <p:cNvSpPr txBox="1"/>
          <p:nvPr>
            <p:ph idx="2" type="subTitle"/>
          </p:nvPr>
        </p:nvSpPr>
        <p:spPr>
          <a:xfrm>
            <a:off x="5251900" y="477358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07" name="Google Shape;407;p30"/>
          <p:cNvSpPr txBox="1"/>
          <p:nvPr>
            <p:ph idx="3" type="subTitle"/>
          </p:nvPr>
        </p:nvSpPr>
        <p:spPr>
          <a:xfrm>
            <a:off x="457200" y="332425"/>
            <a:ext cx="25056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08" name="Google Shape;408;p30"/>
          <p:cNvSpPr/>
          <p:nvPr>
            <p:ph idx="4" type="pic"/>
          </p:nvPr>
        </p:nvSpPr>
        <p:spPr>
          <a:xfrm>
            <a:off x="630200" y="860275"/>
            <a:ext cx="2124300" cy="1311600"/>
          </a:xfrm>
          <a:prstGeom prst="rect">
            <a:avLst/>
          </a:prstGeom>
          <a:noFill/>
          <a:ln>
            <a:noFill/>
          </a:ln>
        </p:spPr>
      </p:sp>
      <p:sp>
        <p:nvSpPr>
          <p:cNvPr id="409" name="Google Shape;409;p30"/>
          <p:cNvSpPr txBox="1"/>
          <p:nvPr>
            <p:ph idx="5" type="body"/>
          </p:nvPr>
        </p:nvSpPr>
        <p:spPr>
          <a:xfrm>
            <a:off x="548700" y="2605672"/>
            <a:ext cx="2322600" cy="13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0" name="Google Shape;410;p30"/>
          <p:cNvSpPr txBox="1"/>
          <p:nvPr>
            <p:ph idx="6" type="subTitle"/>
          </p:nvPr>
        </p:nvSpPr>
        <p:spPr>
          <a:xfrm>
            <a:off x="548650" y="2171875"/>
            <a:ext cx="23226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9pPr>
          </a:lstStyle>
          <a:p/>
        </p:txBody>
      </p:sp>
      <p:sp>
        <p:nvSpPr>
          <p:cNvPr id="411" name="Google Shape;411;p30"/>
          <p:cNvSpPr txBox="1"/>
          <p:nvPr>
            <p:ph idx="7" type="subTitle"/>
          </p:nvPr>
        </p:nvSpPr>
        <p:spPr>
          <a:xfrm>
            <a:off x="3319225" y="332425"/>
            <a:ext cx="25056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12" name="Google Shape;412;p30"/>
          <p:cNvSpPr/>
          <p:nvPr>
            <p:ph idx="8" type="pic"/>
          </p:nvPr>
        </p:nvSpPr>
        <p:spPr>
          <a:xfrm>
            <a:off x="3492225" y="860275"/>
            <a:ext cx="2124300" cy="131160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30"/>
          <p:cNvSpPr txBox="1"/>
          <p:nvPr>
            <p:ph idx="9" type="subTitle"/>
          </p:nvPr>
        </p:nvSpPr>
        <p:spPr>
          <a:xfrm>
            <a:off x="3410725" y="2171875"/>
            <a:ext cx="23226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9pPr>
          </a:lstStyle>
          <a:p/>
        </p:txBody>
      </p:sp>
      <p:sp>
        <p:nvSpPr>
          <p:cNvPr id="414" name="Google Shape;414;p30"/>
          <p:cNvSpPr txBox="1"/>
          <p:nvPr>
            <p:ph idx="13" type="subTitle"/>
          </p:nvPr>
        </p:nvSpPr>
        <p:spPr>
          <a:xfrm>
            <a:off x="6181250" y="332425"/>
            <a:ext cx="25056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15" name="Google Shape;415;p30"/>
          <p:cNvSpPr/>
          <p:nvPr>
            <p:ph idx="14" type="pic"/>
          </p:nvPr>
        </p:nvSpPr>
        <p:spPr>
          <a:xfrm>
            <a:off x="6354250" y="860275"/>
            <a:ext cx="2124300" cy="1311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30"/>
          <p:cNvSpPr txBox="1"/>
          <p:nvPr>
            <p:ph idx="15" type="body"/>
          </p:nvPr>
        </p:nvSpPr>
        <p:spPr>
          <a:xfrm>
            <a:off x="6272750" y="2605672"/>
            <a:ext cx="2322600" cy="13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7" name="Google Shape;417;p30"/>
          <p:cNvSpPr txBox="1"/>
          <p:nvPr>
            <p:ph idx="16" type="subTitle"/>
          </p:nvPr>
        </p:nvSpPr>
        <p:spPr>
          <a:xfrm>
            <a:off x="6272750" y="2171875"/>
            <a:ext cx="23226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Font typeface="STIX Two Text SemiBold"/>
              <a:buNone/>
              <a:defRPr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9pPr>
          </a:lstStyle>
          <a:p/>
        </p:txBody>
      </p:sp>
      <p:sp>
        <p:nvSpPr>
          <p:cNvPr id="418" name="Google Shape;418;p30"/>
          <p:cNvSpPr txBox="1"/>
          <p:nvPr>
            <p:ph idx="17" type="body"/>
          </p:nvPr>
        </p:nvSpPr>
        <p:spPr>
          <a:xfrm>
            <a:off x="3410725" y="2605672"/>
            <a:ext cx="2322600" cy="13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" name="Google Shape;37;p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" name="Google Shape;38;p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comparison" type="twoColTx">
  <p:cSld name="TITLE_AND_TWO_COLUMNS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31"/>
          <p:cNvGrpSpPr/>
          <p:nvPr/>
        </p:nvGrpSpPr>
        <p:grpSpPr>
          <a:xfrm>
            <a:off x="0" y="455100"/>
            <a:ext cx="9144000" cy="4519401"/>
            <a:chOff x="0" y="455100"/>
            <a:chExt cx="9144000" cy="4519401"/>
          </a:xfrm>
        </p:grpSpPr>
        <p:sp>
          <p:nvSpPr>
            <p:cNvPr id="421" name="Google Shape;421;p31"/>
            <p:cNvSpPr/>
            <p:nvPr/>
          </p:nvSpPr>
          <p:spPr>
            <a:xfrm flipH="1">
              <a:off x="456060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4" name="Google Shape;424;p31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sp>
        <p:nvSpPr>
          <p:cNvPr id="425" name="Google Shape;425;p31"/>
          <p:cNvSpPr txBox="1"/>
          <p:nvPr>
            <p:ph idx="1" type="subTitle"/>
          </p:nvPr>
        </p:nvSpPr>
        <p:spPr>
          <a:xfrm>
            <a:off x="366100" y="477358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26" name="Google Shape;426;p31"/>
          <p:cNvSpPr txBox="1"/>
          <p:nvPr>
            <p:ph idx="2" type="subTitle"/>
          </p:nvPr>
        </p:nvSpPr>
        <p:spPr>
          <a:xfrm>
            <a:off x="5251900" y="477358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27" name="Google Shape;427;p31"/>
          <p:cNvSpPr txBox="1"/>
          <p:nvPr>
            <p:ph idx="3" type="subTitle"/>
          </p:nvPr>
        </p:nvSpPr>
        <p:spPr>
          <a:xfrm rot="-5400000">
            <a:off x="-1577350" y="2403575"/>
            <a:ext cx="4226400" cy="3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8" name="Google Shape;428;p31"/>
          <p:cNvSpPr txBox="1"/>
          <p:nvPr>
            <p:ph type="title"/>
          </p:nvPr>
        </p:nvSpPr>
        <p:spPr>
          <a:xfrm>
            <a:off x="1218500" y="930550"/>
            <a:ext cx="3025500" cy="48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9" name="Google Shape;429;p31"/>
          <p:cNvSpPr txBox="1"/>
          <p:nvPr>
            <p:ph idx="4" type="title"/>
          </p:nvPr>
        </p:nvSpPr>
        <p:spPr>
          <a:xfrm>
            <a:off x="4900025" y="930550"/>
            <a:ext cx="3025500" cy="48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0" name="Google Shape;430;p31"/>
          <p:cNvSpPr txBox="1"/>
          <p:nvPr>
            <p:ph idx="5" type="subTitle"/>
          </p:nvPr>
        </p:nvSpPr>
        <p:spPr>
          <a:xfrm>
            <a:off x="2404500" y="1572850"/>
            <a:ext cx="43353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p31"/>
          <p:cNvSpPr txBox="1"/>
          <p:nvPr>
            <p:ph idx="6" type="body"/>
          </p:nvPr>
        </p:nvSpPr>
        <p:spPr>
          <a:xfrm>
            <a:off x="2404375" y="1956725"/>
            <a:ext cx="43353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2" name="Google Shape;432;p31"/>
          <p:cNvSpPr txBox="1"/>
          <p:nvPr>
            <p:ph idx="7" type="title"/>
          </p:nvPr>
        </p:nvSpPr>
        <p:spPr>
          <a:xfrm>
            <a:off x="1218500" y="2679600"/>
            <a:ext cx="3025500" cy="48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3" name="Google Shape;433;p31"/>
          <p:cNvSpPr txBox="1"/>
          <p:nvPr>
            <p:ph idx="8" type="title"/>
          </p:nvPr>
        </p:nvSpPr>
        <p:spPr>
          <a:xfrm>
            <a:off x="4900025" y="2679600"/>
            <a:ext cx="3025500" cy="48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4" name="Google Shape;434;p31"/>
          <p:cNvSpPr txBox="1"/>
          <p:nvPr>
            <p:ph idx="9" type="subTitle"/>
          </p:nvPr>
        </p:nvSpPr>
        <p:spPr>
          <a:xfrm>
            <a:off x="2404500" y="3321900"/>
            <a:ext cx="43353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5" name="Google Shape;435;p31"/>
          <p:cNvSpPr txBox="1"/>
          <p:nvPr>
            <p:ph idx="13" type="body"/>
          </p:nvPr>
        </p:nvSpPr>
        <p:spPr>
          <a:xfrm>
            <a:off x="2404375" y="3705777"/>
            <a:ext cx="43353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comparison">
  <p:cSld name="TITLE_AND_TWO_COLUMNS_1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" name="Google Shape;437;p32"/>
          <p:cNvGrpSpPr/>
          <p:nvPr/>
        </p:nvGrpSpPr>
        <p:grpSpPr>
          <a:xfrm>
            <a:off x="0" y="455100"/>
            <a:ext cx="9144000" cy="4519401"/>
            <a:chOff x="0" y="455100"/>
            <a:chExt cx="9144000" cy="4519401"/>
          </a:xfrm>
        </p:grpSpPr>
        <p:sp>
          <p:nvSpPr>
            <p:cNvPr id="438" name="Google Shape;438;p32"/>
            <p:cNvSpPr/>
            <p:nvPr/>
          </p:nvSpPr>
          <p:spPr>
            <a:xfrm flipH="1">
              <a:off x="456060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32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sp>
        <p:nvSpPr>
          <p:cNvPr id="442" name="Google Shape;442;p32"/>
          <p:cNvSpPr txBox="1"/>
          <p:nvPr>
            <p:ph idx="1" type="subTitle"/>
          </p:nvPr>
        </p:nvSpPr>
        <p:spPr>
          <a:xfrm>
            <a:off x="366100" y="477358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43" name="Google Shape;443;p32"/>
          <p:cNvSpPr txBox="1"/>
          <p:nvPr>
            <p:ph idx="2" type="subTitle"/>
          </p:nvPr>
        </p:nvSpPr>
        <p:spPr>
          <a:xfrm>
            <a:off x="5251900" y="477358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44" name="Google Shape;444;p32"/>
          <p:cNvSpPr txBox="1"/>
          <p:nvPr>
            <p:ph idx="3" type="subTitle"/>
          </p:nvPr>
        </p:nvSpPr>
        <p:spPr>
          <a:xfrm rot="-5400000">
            <a:off x="-1577350" y="2403575"/>
            <a:ext cx="4226400" cy="3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5" name="Google Shape;445;p32"/>
          <p:cNvSpPr txBox="1"/>
          <p:nvPr>
            <p:ph type="title"/>
          </p:nvPr>
        </p:nvSpPr>
        <p:spPr>
          <a:xfrm>
            <a:off x="1218500" y="1770750"/>
            <a:ext cx="30255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6" name="Google Shape;446;p32"/>
          <p:cNvSpPr txBox="1"/>
          <p:nvPr>
            <p:ph idx="4" type="title"/>
          </p:nvPr>
        </p:nvSpPr>
        <p:spPr>
          <a:xfrm>
            <a:off x="1218500" y="2749050"/>
            <a:ext cx="30255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7" name="Google Shape;447;p32"/>
          <p:cNvSpPr txBox="1"/>
          <p:nvPr>
            <p:ph idx="5" type="subTitle"/>
          </p:nvPr>
        </p:nvSpPr>
        <p:spPr>
          <a:xfrm>
            <a:off x="1218550" y="2457900"/>
            <a:ext cx="3025500" cy="2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8" name="Google Shape;448;p32"/>
          <p:cNvSpPr txBox="1"/>
          <p:nvPr>
            <p:ph idx="6" type="subTitle"/>
          </p:nvPr>
        </p:nvSpPr>
        <p:spPr>
          <a:xfrm>
            <a:off x="4829450" y="1469400"/>
            <a:ext cx="39618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9" name="Google Shape;449;p32"/>
          <p:cNvSpPr txBox="1"/>
          <p:nvPr>
            <p:ph idx="7" type="body"/>
          </p:nvPr>
        </p:nvSpPr>
        <p:spPr>
          <a:xfrm>
            <a:off x="4829450" y="2001499"/>
            <a:ext cx="3961800" cy="19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with footer">
  <p:cSld name="TITLE_AND_TWO_COLUMNS_1_1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oogle Shape;451;p33"/>
          <p:cNvGrpSpPr/>
          <p:nvPr/>
        </p:nvGrpSpPr>
        <p:grpSpPr>
          <a:xfrm>
            <a:off x="0" y="455100"/>
            <a:ext cx="9144000" cy="4519401"/>
            <a:chOff x="0" y="455100"/>
            <a:chExt cx="9144000" cy="4519401"/>
          </a:xfrm>
        </p:grpSpPr>
        <p:sp>
          <p:nvSpPr>
            <p:cNvPr id="452" name="Google Shape;452;p33"/>
            <p:cNvSpPr/>
            <p:nvPr/>
          </p:nvSpPr>
          <p:spPr>
            <a:xfrm flipH="1">
              <a:off x="456060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3"/>
            <p:cNvSpPr/>
            <p:nvPr/>
          </p:nvSpPr>
          <p:spPr>
            <a:xfrm>
              <a:off x="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3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5" name="Google Shape;455;p33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sp>
        <p:nvSpPr>
          <p:cNvPr id="456" name="Google Shape;456;p33"/>
          <p:cNvSpPr txBox="1"/>
          <p:nvPr>
            <p:ph idx="1" type="subTitle"/>
          </p:nvPr>
        </p:nvSpPr>
        <p:spPr>
          <a:xfrm>
            <a:off x="366100" y="477358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7" name="Google Shape;457;p33"/>
          <p:cNvSpPr txBox="1"/>
          <p:nvPr>
            <p:ph idx="2" type="subTitle"/>
          </p:nvPr>
        </p:nvSpPr>
        <p:spPr>
          <a:xfrm>
            <a:off x="5251900" y="477358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8" name="Google Shape;458;p33"/>
          <p:cNvSpPr txBox="1"/>
          <p:nvPr>
            <p:ph type="ctrTitle"/>
          </p:nvPr>
        </p:nvSpPr>
        <p:spPr>
          <a:xfrm>
            <a:off x="352550" y="2171700"/>
            <a:ext cx="3219900" cy="8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STIX Two Text SemiBold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59" name="Google Shape;459;p33"/>
          <p:cNvSpPr txBox="1"/>
          <p:nvPr>
            <p:ph idx="3" type="subTitle"/>
          </p:nvPr>
        </p:nvSpPr>
        <p:spPr>
          <a:xfrm>
            <a:off x="4829450" y="1625000"/>
            <a:ext cx="3961800" cy="37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0" name="Google Shape;460;p33"/>
          <p:cNvSpPr txBox="1"/>
          <p:nvPr>
            <p:ph idx="4" type="body"/>
          </p:nvPr>
        </p:nvSpPr>
        <p:spPr>
          <a:xfrm>
            <a:off x="4829450" y="2001499"/>
            <a:ext cx="3961800" cy="19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one column text">
  <p:cSld name="TITLE_AND_TWO_COLUMNS_1_1_1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34"/>
          <p:cNvGrpSpPr/>
          <p:nvPr/>
        </p:nvGrpSpPr>
        <p:grpSpPr>
          <a:xfrm>
            <a:off x="0" y="455100"/>
            <a:ext cx="9144000" cy="4519401"/>
            <a:chOff x="0" y="455100"/>
            <a:chExt cx="9144000" cy="4519401"/>
          </a:xfrm>
        </p:grpSpPr>
        <p:sp>
          <p:nvSpPr>
            <p:cNvPr id="463" name="Google Shape;463;p34"/>
            <p:cNvSpPr/>
            <p:nvPr/>
          </p:nvSpPr>
          <p:spPr>
            <a:xfrm flipH="1">
              <a:off x="456060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4"/>
            <p:cNvSpPr/>
            <p:nvPr/>
          </p:nvSpPr>
          <p:spPr>
            <a:xfrm>
              <a:off x="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4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34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sp>
        <p:nvSpPr>
          <p:cNvPr id="467" name="Google Shape;467;p34"/>
          <p:cNvSpPr txBox="1"/>
          <p:nvPr>
            <p:ph idx="1" type="subTitle"/>
          </p:nvPr>
        </p:nvSpPr>
        <p:spPr>
          <a:xfrm>
            <a:off x="4829450" y="1469400"/>
            <a:ext cx="39618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8" name="Google Shape;468;p34"/>
          <p:cNvSpPr txBox="1"/>
          <p:nvPr>
            <p:ph idx="2" type="body"/>
          </p:nvPr>
        </p:nvSpPr>
        <p:spPr>
          <a:xfrm>
            <a:off x="4829450" y="2001499"/>
            <a:ext cx="3961800" cy="19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9" name="Google Shape;469;p34"/>
          <p:cNvSpPr txBox="1"/>
          <p:nvPr>
            <p:ph type="title"/>
          </p:nvPr>
        </p:nvSpPr>
        <p:spPr>
          <a:xfrm>
            <a:off x="311700" y="1555150"/>
            <a:ext cx="2896800" cy="23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points timeline" type="titleOnly">
  <p:cSld name="TITLE_ONLY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oogle Shape;471;p35"/>
          <p:cNvGrpSpPr/>
          <p:nvPr/>
        </p:nvGrpSpPr>
        <p:grpSpPr>
          <a:xfrm>
            <a:off x="0" y="1"/>
            <a:ext cx="9144000" cy="4974501"/>
            <a:chOff x="0" y="0"/>
            <a:chExt cx="9144000" cy="4974501"/>
          </a:xfrm>
        </p:grpSpPr>
        <p:sp>
          <p:nvSpPr>
            <p:cNvPr id="472" name="Google Shape;472;p35"/>
            <p:cNvSpPr/>
            <p:nvPr/>
          </p:nvSpPr>
          <p:spPr>
            <a:xfrm>
              <a:off x="0" y="0"/>
              <a:ext cx="9144000" cy="4686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5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4" name="Google Shape;474;p35"/>
          <p:cNvSpPr txBox="1"/>
          <p:nvPr>
            <p:ph idx="1" type="subTitle"/>
          </p:nvPr>
        </p:nvSpPr>
        <p:spPr>
          <a:xfrm>
            <a:off x="4118875" y="277175"/>
            <a:ext cx="2924100" cy="37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5" name="Google Shape;475;p35"/>
          <p:cNvSpPr txBox="1"/>
          <p:nvPr>
            <p:ph idx="2" type="body"/>
          </p:nvPr>
        </p:nvSpPr>
        <p:spPr>
          <a:xfrm>
            <a:off x="4118875" y="653675"/>
            <a:ext cx="2924100" cy="7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6" name="Google Shape;47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7" name="Google Shape;477;p35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sp>
        <p:nvSpPr>
          <p:cNvPr id="478" name="Google Shape;478;p35"/>
          <p:cNvSpPr txBox="1"/>
          <p:nvPr>
            <p:ph idx="3" type="subTitle"/>
          </p:nvPr>
        </p:nvSpPr>
        <p:spPr>
          <a:xfrm>
            <a:off x="366100" y="477358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9" name="Google Shape;479;p35"/>
          <p:cNvSpPr txBox="1"/>
          <p:nvPr>
            <p:ph idx="4" type="subTitle"/>
          </p:nvPr>
        </p:nvSpPr>
        <p:spPr>
          <a:xfrm>
            <a:off x="5251900" y="477358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80" name="Google Shape;480;p35"/>
          <p:cNvSpPr/>
          <p:nvPr/>
        </p:nvSpPr>
        <p:spPr>
          <a:xfrm>
            <a:off x="0" y="0"/>
            <a:ext cx="9143625" cy="4449575"/>
          </a:xfrm>
          <a:custGeom>
            <a:rect b="b" l="l" r="r" t="t"/>
            <a:pathLst>
              <a:path extrusionOk="0" h="177983" w="365745">
                <a:moveTo>
                  <a:pt x="0" y="177983"/>
                </a:moveTo>
                <a:lnTo>
                  <a:pt x="168557" y="177965"/>
                </a:lnTo>
                <a:lnTo>
                  <a:pt x="365745" y="0"/>
                </a:lnTo>
              </a:path>
            </a:pathLst>
          </a:cu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81" name="Google Shape;481;p35"/>
          <p:cNvSpPr txBox="1"/>
          <p:nvPr>
            <p:ph idx="5" type="body"/>
          </p:nvPr>
        </p:nvSpPr>
        <p:spPr>
          <a:xfrm>
            <a:off x="366100" y="3419950"/>
            <a:ext cx="2924100" cy="7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2" name="Google Shape;482;p35"/>
          <p:cNvSpPr txBox="1"/>
          <p:nvPr>
            <p:ph idx="6" type="subTitle"/>
          </p:nvPr>
        </p:nvSpPr>
        <p:spPr>
          <a:xfrm>
            <a:off x="2242500" y="1816000"/>
            <a:ext cx="2924100" cy="37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35"/>
          <p:cNvSpPr txBox="1"/>
          <p:nvPr>
            <p:ph idx="7" type="body"/>
          </p:nvPr>
        </p:nvSpPr>
        <p:spPr>
          <a:xfrm>
            <a:off x="2242500" y="2192500"/>
            <a:ext cx="2924100" cy="7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4" name="Google Shape;484;p35"/>
          <p:cNvSpPr txBox="1"/>
          <p:nvPr>
            <p:ph idx="8" type="subTitle"/>
          </p:nvPr>
        </p:nvSpPr>
        <p:spPr>
          <a:xfrm>
            <a:off x="366100" y="3043450"/>
            <a:ext cx="2924100" cy="37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points timeline">
  <p:cSld name="TITLE_ONLY_1"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6" name="Google Shape;486;p36"/>
          <p:cNvGrpSpPr/>
          <p:nvPr/>
        </p:nvGrpSpPr>
        <p:grpSpPr>
          <a:xfrm>
            <a:off x="0" y="1"/>
            <a:ext cx="9144000" cy="4974501"/>
            <a:chOff x="0" y="0"/>
            <a:chExt cx="9144000" cy="4974501"/>
          </a:xfrm>
        </p:grpSpPr>
        <p:sp>
          <p:nvSpPr>
            <p:cNvPr id="487" name="Google Shape;487;p36"/>
            <p:cNvSpPr/>
            <p:nvPr/>
          </p:nvSpPr>
          <p:spPr>
            <a:xfrm>
              <a:off x="0" y="0"/>
              <a:ext cx="9144000" cy="4686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6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9" name="Google Shape;48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0" name="Google Shape;490;p36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sp>
        <p:nvSpPr>
          <p:cNvPr id="491" name="Google Shape;491;p36"/>
          <p:cNvSpPr txBox="1"/>
          <p:nvPr>
            <p:ph idx="1" type="subTitle"/>
          </p:nvPr>
        </p:nvSpPr>
        <p:spPr>
          <a:xfrm>
            <a:off x="366100" y="477358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92" name="Google Shape;492;p36"/>
          <p:cNvSpPr txBox="1"/>
          <p:nvPr>
            <p:ph idx="2" type="subTitle"/>
          </p:nvPr>
        </p:nvSpPr>
        <p:spPr>
          <a:xfrm>
            <a:off x="5251900" y="477358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93" name="Google Shape;493;p36"/>
          <p:cNvSpPr txBox="1"/>
          <p:nvPr>
            <p:ph idx="3" type="subTitle"/>
          </p:nvPr>
        </p:nvSpPr>
        <p:spPr>
          <a:xfrm>
            <a:off x="4118875" y="277175"/>
            <a:ext cx="2924100" cy="37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4" name="Google Shape;494;p36"/>
          <p:cNvSpPr txBox="1"/>
          <p:nvPr>
            <p:ph idx="4" type="body"/>
          </p:nvPr>
        </p:nvSpPr>
        <p:spPr>
          <a:xfrm>
            <a:off x="4118875" y="653675"/>
            <a:ext cx="2924100" cy="7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95" name="Google Shape;495;p36"/>
          <p:cNvSpPr/>
          <p:nvPr/>
        </p:nvSpPr>
        <p:spPr>
          <a:xfrm flipH="1">
            <a:off x="0" y="0"/>
            <a:ext cx="9143625" cy="4449575"/>
          </a:xfrm>
          <a:custGeom>
            <a:rect b="b" l="l" r="r" t="t"/>
            <a:pathLst>
              <a:path extrusionOk="0" h="177983" w="365745">
                <a:moveTo>
                  <a:pt x="0" y="177983"/>
                </a:moveTo>
                <a:lnTo>
                  <a:pt x="168557" y="177965"/>
                </a:lnTo>
                <a:lnTo>
                  <a:pt x="365745" y="0"/>
                </a:lnTo>
              </a:path>
            </a:pathLst>
          </a:cu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6" name="Google Shape;496;p36"/>
          <p:cNvSpPr txBox="1"/>
          <p:nvPr>
            <p:ph idx="5" type="subTitle"/>
          </p:nvPr>
        </p:nvSpPr>
        <p:spPr>
          <a:xfrm>
            <a:off x="5953000" y="3043450"/>
            <a:ext cx="2924100" cy="37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36"/>
          <p:cNvSpPr txBox="1"/>
          <p:nvPr>
            <p:ph idx="6" type="body"/>
          </p:nvPr>
        </p:nvSpPr>
        <p:spPr>
          <a:xfrm>
            <a:off x="5953000" y="3419950"/>
            <a:ext cx="2924100" cy="7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TITLE_ONLY_1_1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" name="Google Shape;499;p37"/>
          <p:cNvGrpSpPr/>
          <p:nvPr/>
        </p:nvGrpSpPr>
        <p:grpSpPr>
          <a:xfrm>
            <a:off x="0" y="1"/>
            <a:ext cx="9144000" cy="4974501"/>
            <a:chOff x="0" y="0"/>
            <a:chExt cx="9144000" cy="4974501"/>
          </a:xfrm>
        </p:grpSpPr>
        <p:sp>
          <p:nvSpPr>
            <p:cNvPr id="500" name="Google Shape;500;p37"/>
            <p:cNvSpPr/>
            <p:nvPr/>
          </p:nvSpPr>
          <p:spPr>
            <a:xfrm>
              <a:off x="0" y="0"/>
              <a:ext cx="9144000" cy="4686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7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2" name="Google Shape;50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3" name="Google Shape;503;p37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cxnSp>
        <p:nvCxnSpPr>
          <p:cNvPr id="504" name="Google Shape;504;p37"/>
          <p:cNvCxnSpPr/>
          <p:nvPr/>
        </p:nvCxnSpPr>
        <p:spPr>
          <a:xfrm>
            <a:off x="4050" y="3613075"/>
            <a:ext cx="5897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5" name="Google Shape;505;p37"/>
          <p:cNvSpPr txBox="1"/>
          <p:nvPr>
            <p:ph idx="1" type="body"/>
          </p:nvPr>
        </p:nvSpPr>
        <p:spPr>
          <a:xfrm>
            <a:off x="5953000" y="3419950"/>
            <a:ext cx="2924100" cy="7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TITLE_ONLY_1_1_1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" name="Google Shape;507;p38"/>
          <p:cNvGrpSpPr/>
          <p:nvPr/>
        </p:nvGrpSpPr>
        <p:grpSpPr>
          <a:xfrm>
            <a:off x="0" y="1"/>
            <a:ext cx="9144000" cy="4974501"/>
            <a:chOff x="0" y="0"/>
            <a:chExt cx="9144000" cy="4974501"/>
          </a:xfrm>
        </p:grpSpPr>
        <p:sp>
          <p:nvSpPr>
            <p:cNvPr id="508" name="Google Shape;508;p38"/>
            <p:cNvSpPr/>
            <p:nvPr/>
          </p:nvSpPr>
          <p:spPr>
            <a:xfrm>
              <a:off x="0" y="0"/>
              <a:ext cx="9144000" cy="4686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8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0" name="Google Shape;51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1" name="Google Shape;511;p38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sp>
        <p:nvSpPr>
          <p:cNvPr id="512" name="Google Shape;512;p38"/>
          <p:cNvSpPr/>
          <p:nvPr>
            <p:ph idx="2" type="pic"/>
          </p:nvPr>
        </p:nvSpPr>
        <p:spPr>
          <a:xfrm>
            <a:off x="457200" y="409650"/>
            <a:ext cx="8229600" cy="3844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TITLE_ONLY_1_1_1_1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4" name="Google Shape;514;p39"/>
          <p:cNvGrpSpPr/>
          <p:nvPr/>
        </p:nvGrpSpPr>
        <p:grpSpPr>
          <a:xfrm>
            <a:off x="0" y="1"/>
            <a:ext cx="9144000" cy="4974501"/>
            <a:chOff x="0" y="0"/>
            <a:chExt cx="9144000" cy="4974501"/>
          </a:xfrm>
        </p:grpSpPr>
        <p:sp>
          <p:nvSpPr>
            <p:cNvPr id="515" name="Google Shape;515;p39"/>
            <p:cNvSpPr/>
            <p:nvPr/>
          </p:nvSpPr>
          <p:spPr>
            <a:xfrm>
              <a:off x="0" y="0"/>
              <a:ext cx="9144000" cy="4686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7" name="Google Shape;51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8" name="Google Shape;518;p39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sp>
        <p:nvSpPr>
          <p:cNvPr id="519" name="Google Shape;519;p39"/>
          <p:cNvSpPr/>
          <p:nvPr>
            <p:ph idx="2" type="pic"/>
          </p:nvPr>
        </p:nvSpPr>
        <p:spPr>
          <a:xfrm>
            <a:off x="457200" y="1013475"/>
            <a:ext cx="2652900" cy="1020900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39"/>
          <p:cNvSpPr/>
          <p:nvPr>
            <p:ph idx="3" type="pic"/>
          </p:nvPr>
        </p:nvSpPr>
        <p:spPr>
          <a:xfrm>
            <a:off x="3245513" y="1013475"/>
            <a:ext cx="2652900" cy="1020900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39"/>
          <p:cNvSpPr/>
          <p:nvPr>
            <p:ph idx="4" type="pic"/>
          </p:nvPr>
        </p:nvSpPr>
        <p:spPr>
          <a:xfrm>
            <a:off x="6033825" y="1013475"/>
            <a:ext cx="2652900" cy="1020900"/>
          </a:xfrm>
          <a:prstGeom prst="rect">
            <a:avLst/>
          </a:prstGeom>
          <a:noFill/>
          <a:ln>
            <a:noFill/>
          </a:ln>
        </p:spPr>
      </p:sp>
      <p:sp>
        <p:nvSpPr>
          <p:cNvPr id="522" name="Google Shape;522;p39"/>
          <p:cNvSpPr txBox="1"/>
          <p:nvPr>
            <p:ph type="title"/>
          </p:nvPr>
        </p:nvSpPr>
        <p:spPr>
          <a:xfrm>
            <a:off x="366100" y="246950"/>
            <a:ext cx="84117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3" name="Google Shape;523;p39"/>
          <p:cNvSpPr/>
          <p:nvPr>
            <p:ph idx="5" type="pic"/>
          </p:nvPr>
        </p:nvSpPr>
        <p:spPr>
          <a:xfrm>
            <a:off x="457200" y="2174925"/>
            <a:ext cx="2652900" cy="1020900"/>
          </a:xfrm>
          <a:prstGeom prst="rect">
            <a:avLst/>
          </a:prstGeom>
          <a:noFill/>
          <a:ln>
            <a:noFill/>
          </a:ln>
        </p:spPr>
      </p:sp>
      <p:sp>
        <p:nvSpPr>
          <p:cNvPr id="524" name="Google Shape;524;p39"/>
          <p:cNvSpPr/>
          <p:nvPr>
            <p:ph idx="6" type="pic"/>
          </p:nvPr>
        </p:nvSpPr>
        <p:spPr>
          <a:xfrm>
            <a:off x="3245513" y="2174925"/>
            <a:ext cx="2652900" cy="1020900"/>
          </a:xfrm>
          <a:prstGeom prst="rect">
            <a:avLst/>
          </a:prstGeom>
          <a:noFill/>
          <a:ln>
            <a:noFill/>
          </a:ln>
        </p:spPr>
      </p:sp>
      <p:sp>
        <p:nvSpPr>
          <p:cNvPr id="525" name="Google Shape;525;p39"/>
          <p:cNvSpPr/>
          <p:nvPr>
            <p:ph idx="7" type="pic"/>
          </p:nvPr>
        </p:nvSpPr>
        <p:spPr>
          <a:xfrm>
            <a:off x="6033825" y="2174925"/>
            <a:ext cx="2652900" cy="1020900"/>
          </a:xfrm>
          <a:prstGeom prst="rect">
            <a:avLst/>
          </a:prstGeom>
          <a:noFill/>
          <a:ln>
            <a:noFill/>
          </a:ln>
        </p:spPr>
      </p:sp>
      <p:sp>
        <p:nvSpPr>
          <p:cNvPr id="526" name="Google Shape;526;p39"/>
          <p:cNvSpPr/>
          <p:nvPr>
            <p:ph idx="8" type="pic"/>
          </p:nvPr>
        </p:nvSpPr>
        <p:spPr>
          <a:xfrm>
            <a:off x="457200" y="3336375"/>
            <a:ext cx="2652900" cy="1020900"/>
          </a:xfrm>
          <a:prstGeom prst="rect">
            <a:avLst/>
          </a:prstGeom>
          <a:noFill/>
          <a:ln>
            <a:noFill/>
          </a:ln>
        </p:spPr>
      </p:sp>
      <p:sp>
        <p:nvSpPr>
          <p:cNvPr id="527" name="Google Shape;527;p39"/>
          <p:cNvSpPr/>
          <p:nvPr>
            <p:ph idx="9" type="pic"/>
          </p:nvPr>
        </p:nvSpPr>
        <p:spPr>
          <a:xfrm>
            <a:off x="3245513" y="3336375"/>
            <a:ext cx="2652900" cy="1020900"/>
          </a:xfrm>
          <a:prstGeom prst="rect">
            <a:avLst/>
          </a:prstGeom>
          <a:noFill/>
          <a:ln>
            <a:noFill/>
          </a:ln>
        </p:spPr>
      </p:sp>
      <p:sp>
        <p:nvSpPr>
          <p:cNvPr id="528" name="Google Shape;528;p39"/>
          <p:cNvSpPr/>
          <p:nvPr>
            <p:ph idx="13" type="pic"/>
          </p:nvPr>
        </p:nvSpPr>
        <p:spPr>
          <a:xfrm>
            <a:off x="6033825" y="3336375"/>
            <a:ext cx="2652900" cy="1020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87">
          <p15:clr>
            <a:srgbClr val="E4696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iew">
  <p:cSld name="CUSTOM_2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0" name="Google Shape;530;p40"/>
          <p:cNvGrpSpPr/>
          <p:nvPr/>
        </p:nvGrpSpPr>
        <p:grpSpPr>
          <a:xfrm>
            <a:off x="0" y="455100"/>
            <a:ext cx="9144000" cy="4519401"/>
            <a:chOff x="0" y="455100"/>
            <a:chExt cx="9144000" cy="4519401"/>
          </a:xfrm>
        </p:grpSpPr>
        <p:sp>
          <p:nvSpPr>
            <p:cNvPr id="531" name="Google Shape;531;p40"/>
            <p:cNvSpPr/>
            <p:nvPr/>
          </p:nvSpPr>
          <p:spPr>
            <a:xfrm flipH="1">
              <a:off x="456060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0"/>
            <p:cNvSpPr/>
            <p:nvPr/>
          </p:nvSpPr>
          <p:spPr>
            <a:xfrm>
              <a:off x="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0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4" name="Google Shape;534;p40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sp>
        <p:nvSpPr>
          <p:cNvPr id="535" name="Google Shape;535;p40"/>
          <p:cNvSpPr/>
          <p:nvPr/>
        </p:nvSpPr>
        <p:spPr>
          <a:xfrm>
            <a:off x="4931375" y="1662400"/>
            <a:ext cx="3755400" cy="2696100"/>
          </a:xfrm>
          <a:prstGeom prst="roundRect">
            <a:avLst>
              <a:gd fmla="val 9698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0"/>
          <p:cNvSpPr txBox="1"/>
          <p:nvPr>
            <p:ph idx="1" type="subTitle"/>
          </p:nvPr>
        </p:nvSpPr>
        <p:spPr>
          <a:xfrm>
            <a:off x="366100" y="477358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7" name="Google Shape;537;p40"/>
          <p:cNvSpPr txBox="1"/>
          <p:nvPr>
            <p:ph idx="2" type="subTitle"/>
          </p:nvPr>
        </p:nvSpPr>
        <p:spPr>
          <a:xfrm>
            <a:off x="5251900" y="477358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8" name="Google Shape;538;p40"/>
          <p:cNvSpPr txBox="1"/>
          <p:nvPr>
            <p:ph type="title"/>
          </p:nvPr>
        </p:nvSpPr>
        <p:spPr>
          <a:xfrm>
            <a:off x="366100" y="655945"/>
            <a:ext cx="30255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9" name="Google Shape;539;p40"/>
          <p:cNvSpPr txBox="1"/>
          <p:nvPr>
            <p:ph idx="3" type="title"/>
          </p:nvPr>
        </p:nvSpPr>
        <p:spPr>
          <a:xfrm>
            <a:off x="4842350" y="655945"/>
            <a:ext cx="30255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0" name="Google Shape;540;p40"/>
          <p:cNvSpPr txBox="1"/>
          <p:nvPr>
            <p:ph idx="4" type="body"/>
          </p:nvPr>
        </p:nvSpPr>
        <p:spPr>
          <a:xfrm>
            <a:off x="366100" y="1662400"/>
            <a:ext cx="3850800" cy="26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41" name="Google Shape;541;p40"/>
          <p:cNvSpPr txBox="1"/>
          <p:nvPr>
            <p:ph idx="5" type="body"/>
          </p:nvPr>
        </p:nvSpPr>
        <p:spPr>
          <a:xfrm>
            <a:off x="5169875" y="2986175"/>
            <a:ext cx="3278400" cy="10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42" name="Google Shape;542;p40"/>
          <p:cNvSpPr txBox="1"/>
          <p:nvPr>
            <p:ph idx="6" type="subTitle"/>
          </p:nvPr>
        </p:nvSpPr>
        <p:spPr>
          <a:xfrm>
            <a:off x="5171425" y="2526550"/>
            <a:ext cx="3278400" cy="3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4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with details">
  <p:cSld name="CUSTOM_3">
    <p:bg>
      <p:bgPr>
        <a:solidFill>
          <a:schemeClr val="lt2"/>
        </a:solid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1"/>
          <p:cNvSpPr/>
          <p:nvPr/>
        </p:nvSpPr>
        <p:spPr>
          <a:xfrm flipH="1">
            <a:off x="343200" y="342900"/>
            <a:ext cx="8800800" cy="480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41"/>
          <p:cNvSpPr/>
          <p:nvPr/>
        </p:nvSpPr>
        <p:spPr>
          <a:xfrm flipH="1" rot="-5400000">
            <a:off x="343225" y="342900"/>
            <a:ext cx="745800" cy="745800"/>
          </a:xfrm>
          <a:prstGeom prst="halfFrame">
            <a:avLst>
              <a:gd fmla="val 21319" name="adj1"/>
              <a:gd fmla="val 21319" name="adj2"/>
            </a:avLst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1"/>
          <p:cNvSpPr/>
          <p:nvPr/>
        </p:nvSpPr>
        <p:spPr>
          <a:xfrm flipH="1" rot="10800000">
            <a:off x="343225" y="4397825"/>
            <a:ext cx="745800" cy="745800"/>
          </a:xfrm>
          <a:prstGeom prst="halfFrame">
            <a:avLst>
              <a:gd fmla="val 21319" name="adj1"/>
              <a:gd fmla="val 21319" name="adj2"/>
            </a:avLst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7" name="Google Shape;547;p41"/>
          <p:cNvGrpSpPr/>
          <p:nvPr/>
        </p:nvGrpSpPr>
        <p:grpSpPr>
          <a:xfrm flipH="1">
            <a:off x="85800" y="76325"/>
            <a:ext cx="7808400" cy="5067300"/>
            <a:chOff x="1249800" y="76325"/>
            <a:chExt cx="7808400" cy="5067300"/>
          </a:xfrm>
        </p:grpSpPr>
        <p:cxnSp>
          <p:nvCxnSpPr>
            <p:cNvPr id="548" name="Google Shape;548;p41"/>
            <p:cNvCxnSpPr/>
            <p:nvPr/>
          </p:nvCxnSpPr>
          <p:spPr>
            <a:xfrm>
              <a:off x="1249800" y="85800"/>
              <a:ext cx="780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9" name="Google Shape;549;p41"/>
            <p:cNvCxnSpPr/>
            <p:nvPr/>
          </p:nvCxnSpPr>
          <p:spPr>
            <a:xfrm rot="10800000">
              <a:off x="9058200" y="76325"/>
              <a:ext cx="0" cy="50673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50" name="Google Shape;550;p41"/>
          <p:cNvGrpSpPr/>
          <p:nvPr/>
        </p:nvGrpSpPr>
        <p:grpSpPr>
          <a:xfrm flipH="1">
            <a:off x="171600" y="162125"/>
            <a:ext cx="7722600" cy="4981500"/>
            <a:chOff x="1249800" y="162125"/>
            <a:chExt cx="7722600" cy="4981500"/>
          </a:xfrm>
        </p:grpSpPr>
        <p:cxnSp>
          <p:nvCxnSpPr>
            <p:cNvPr id="551" name="Google Shape;551;p41"/>
            <p:cNvCxnSpPr/>
            <p:nvPr/>
          </p:nvCxnSpPr>
          <p:spPr>
            <a:xfrm>
              <a:off x="1249800" y="171625"/>
              <a:ext cx="77226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2" name="Google Shape;552;p41"/>
            <p:cNvCxnSpPr/>
            <p:nvPr/>
          </p:nvCxnSpPr>
          <p:spPr>
            <a:xfrm rot="10800000">
              <a:off x="8972375" y="162125"/>
              <a:ext cx="0" cy="4981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53" name="Google Shape;553;p41"/>
          <p:cNvGrpSpPr/>
          <p:nvPr/>
        </p:nvGrpSpPr>
        <p:grpSpPr>
          <a:xfrm flipH="1">
            <a:off x="257400" y="247925"/>
            <a:ext cx="7636800" cy="4895700"/>
            <a:chOff x="1249800" y="247925"/>
            <a:chExt cx="7636800" cy="4895700"/>
          </a:xfrm>
        </p:grpSpPr>
        <p:cxnSp>
          <p:nvCxnSpPr>
            <p:cNvPr id="554" name="Google Shape;554;p41"/>
            <p:cNvCxnSpPr/>
            <p:nvPr/>
          </p:nvCxnSpPr>
          <p:spPr>
            <a:xfrm>
              <a:off x="1249800" y="257425"/>
              <a:ext cx="76368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5" name="Google Shape;555;p41"/>
            <p:cNvCxnSpPr/>
            <p:nvPr/>
          </p:nvCxnSpPr>
          <p:spPr>
            <a:xfrm rot="10800000">
              <a:off x="8886575" y="247925"/>
              <a:ext cx="0" cy="48957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56" name="Google Shape;556;p41"/>
          <p:cNvSpPr txBox="1"/>
          <p:nvPr>
            <p:ph type="ctrTitle"/>
          </p:nvPr>
        </p:nvSpPr>
        <p:spPr>
          <a:xfrm>
            <a:off x="1375800" y="1703150"/>
            <a:ext cx="5485800" cy="17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TIX Two Text SemiBold"/>
              <a:buNone/>
              <a:defRPr sz="48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57" name="Google Shape;557;p41"/>
          <p:cNvSpPr/>
          <p:nvPr/>
        </p:nvSpPr>
        <p:spPr>
          <a:xfrm rot="10800000">
            <a:off x="7894200" y="0"/>
            <a:ext cx="1249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58" name="Google Shape;558;p41"/>
          <p:cNvSpPr/>
          <p:nvPr/>
        </p:nvSpPr>
        <p:spPr>
          <a:xfrm rot="10800000">
            <a:off x="8151300" y="167450"/>
            <a:ext cx="735600" cy="1890600"/>
          </a:xfrm>
          <a:prstGeom prst="plaque">
            <a:avLst>
              <a:gd fmla="val 23940" name="adj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1"/>
          <p:cNvSpPr/>
          <p:nvPr/>
        </p:nvSpPr>
        <p:spPr>
          <a:xfrm rot="10800000">
            <a:off x="8151300" y="3088375"/>
            <a:ext cx="735600" cy="1887600"/>
          </a:xfrm>
          <a:prstGeom prst="plaque">
            <a:avLst>
              <a:gd fmla="val 23940" name="adj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1"/>
          <p:cNvSpPr/>
          <p:nvPr/>
        </p:nvSpPr>
        <p:spPr>
          <a:xfrm rot="10800000">
            <a:off x="7997850" y="2264525"/>
            <a:ext cx="1042500" cy="635700"/>
          </a:xfrm>
          <a:prstGeom prst="hexagon">
            <a:avLst>
              <a:gd fmla="val 40849" name="adj"/>
              <a:gd fmla="val 115470" name="vf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41"/>
          <p:cNvSpPr/>
          <p:nvPr/>
        </p:nvSpPr>
        <p:spPr>
          <a:xfrm rot="10800000">
            <a:off x="8336250" y="2399550"/>
            <a:ext cx="365700" cy="365700"/>
          </a:xfrm>
          <a:prstGeom prst="diamond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1"/>
          <p:cNvSpPr txBox="1"/>
          <p:nvPr>
            <p:ph idx="1" type="subTitle"/>
          </p:nvPr>
        </p:nvSpPr>
        <p:spPr>
          <a:xfrm rot="5400000">
            <a:off x="7668450" y="3868125"/>
            <a:ext cx="1701300" cy="3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9pPr>
          </a:lstStyle>
          <a:p/>
        </p:txBody>
      </p:sp>
      <p:sp>
        <p:nvSpPr>
          <p:cNvPr id="563" name="Google Shape;563;p41"/>
          <p:cNvSpPr txBox="1"/>
          <p:nvPr>
            <p:ph idx="2" type="subTitle"/>
          </p:nvPr>
        </p:nvSpPr>
        <p:spPr>
          <a:xfrm rot="5400000">
            <a:off x="7668450" y="945575"/>
            <a:ext cx="1701300" cy="3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3_1">
    <p:bg>
      <p:bgPr>
        <a:solidFill>
          <a:schemeClr val="lt2"/>
        </a:solidFill>
      </p:bgPr>
    </p:bg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2"/>
          <p:cNvSpPr/>
          <p:nvPr/>
        </p:nvSpPr>
        <p:spPr>
          <a:xfrm flipH="1">
            <a:off x="343200" y="342900"/>
            <a:ext cx="8800800" cy="480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2"/>
          <p:cNvSpPr/>
          <p:nvPr/>
        </p:nvSpPr>
        <p:spPr>
          <a:xfrm flipH="1" rot="-5400000">
            <a:off x="343225" y="342900"/>
            <a:ext cx="745800" cy="745800"/>
          </a:xfrm>
          <a:prstGeom prst="halfFrame">
            <a:avLst>
              <a:gd fmla="val 21319" name="adj1"/>
              <a:gd fmla="val 21319" name="adj2"/>
            </a:avLst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42"/>
          <p:cNvSpPr/>
          <p:nvPr/>
        </p:nvSpPr>
        <p:spPr>
          <a:xfrm flipH="1" rot="10800000">
            <a:off x="343225" y="4397825"/>
            <a:ext cx="745800" cy="745800"/>
          </a:xfrm>
          <a:prstGeom prst="halfFrame">
            <a:avLst>
              <a:gd fmla="val 21319" name="adj1"/>
              <a:gd fmla="val 21319" name="adj2"/>
            </a:avLst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8" name="Google Shape;568;p42"/>
          <p:cNvGrpSpPr/>
          <p:nvPr/>
        </p:nvGrpSpPr>
        <p:grpSpPr>
          <a:xfrm flipH="1">
            <a:off x="85800" y="76325"/>
            <a:ext cx="7808400" cy="5067300"/>
            <a:chOff x="1249800" y="76325"/>
            <a:chExt cx="7808400" cy="5067300"/>
          </a:xfrm>
        </p:grpSpPr>
        <p:cxnSp>
          <p:nvCxnSpPr>
            <p:cNvPr id="569" name="Google Shape;569;p42"/>
            <p:cNvCxnSpPr/>
            <p:nvPr/>
          </p:nvCxnSpPr>
          <p:spPr>
            <a:xfrm>
              <a:off x="1249800" y="85800"/>
              <a:ext cx="780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0" name="Google Shape;570;p42"/>
            <p:cNvCxnSpPr/>
            <p:nvPr/>
          </p:nvCxnSpPr>
          <p:spPr>
            <a:xfrm rot="10800000">
              <a:off x="9058200" y="76325"/>
              <a:ext cx="0" cy="50673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71" name="Google Shape;571;p42"/>
          <p:cNvGrpSpPr/>
          <p:nvPr/>
        </p:nvGrpSpPr>
        <p:grpSpPr>
          <a:xfrm flipH="1">
            <a:off x="171600" y="162125"/>
            <a:ext cx="7722600" cy="4981500"/>
            <a:chOff x="1249800" y="162125"/>
            <a:chExt cx="7722600" cy="4981500"/>
          </a:xfrm>
        </p:grpSpPr>
        <p:cxnSp>
          <p:nvCxnSpPr>
            <p:cNvPr id="572" name="Google Shape;572;p42"/>
            <p:cNvCxnSpPr/>
            <p:nvPr/>
          </p:nvCxnSpPr>
          <p:spPr>
            <a:xfrm>
              <a:off x="1249800" y="171625"/>
              <a:ext cx="77226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3" name="Google Shape;573;p42"/>
            <p:cNvCxnSpPr/>
            <p:nvPr/>
          </p:nvCxnSpPr>
          <p:spPr>
            <a:xfrm rot="10800000">
              <a:off x="8972375" y="162125"/>
              <a:ext cx="0" cy="4981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74" name="Google Shape;574;p42"/>
          <p:cNvGrpSpPr/>
          <p:nvPr/>
        </p:nvGrpSpPr>
        <p:grpSpPr>
          <a:xfrm flipH="1">
            <a:off x="257400" y="247925"/>
            <a:ext cx="7636800" cy="4895700"/>
            <a:chOff x="1249800" y="247925"/>
            <a:chExt cx="7636800" cy="4895700"/>
          </a:xfrm>
        </p:grpSpPr>
        <p:cxnSp>
          <p:nvCxnSpPr>
            <p:cNvPr id="575" name="Google Shape;575;p42"/>
            <p:cNvCxnSpPr/>
            <p:nvPr/>
          </p:nvCxnSpPr>
          <p:spPr>
            <a:xfrm>
              <a:off x="1249800" y="257425"/>
              <a:ext cx="76368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6" name="Google Shape;576;p42"/>
            <p:cNvCxnSpPr/>
            <p:nvPr/>
          </p:nvCxnSpPr>
          <p:spPr>
            <a:xfrm rot="10800000">
              <a:off x="8886575" y="247925"/>
              <a:ext cx="0" cy="48957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77" name="Google Shape;577;p42"/>
          <p:cNvSpPr txBox="1"/>
          <p:nvPr>
            <p:ph type="ctrTitle"/>
          </p:nvPr>
        </p:nvSpPr>
        <p:spPr>
          <a:xfrm>
            <a:off x="1375800" y="1703150"/>
            <a:ext cx="5485800" cy="17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TIX Two Text SemiBold"/>
              <a:buNone/>
              <a:defRPr sz="48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8" name="Google Shape;578;p42"/>
          <p:cNvSpPr/>
          <p:nvPr/>
        </p:nvSpPr>
        <p:spPr>
          <a:xfrm rot="10800000">
            <a:off x="7894200" y="0"/>
            <a:ext cx="1249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79" name="Google Shape;579;p42"/>
          <p:cNvSpPr/>
          <p:nvPr/>
        </p:nvSpPr>
        <p:spPr>
          <a:xfrm rot="10800000">
            <a:off x="8151300" y="167450"/>
            <a:ext cx="735600" cy="1890600"/>
          </a:xfrm>
          <a:prstGeom prst="plaque">
            <a:avLst>
              <a:gd fmla="val 23940" name="adj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42"/>
          <p:cNvSpPr/>
          <p:nvPr/>
        </p:nvSpPr>
        <p:spPr>
          <a:xfrm rot="10800000">
            <a:off x="8151300" y="3088375"/>
            <a:ext cx="735600" cy="1887600"/>
          </a:xfrm>
          <a:prstGeom prst="plaque">
            <a:avLst>
              <a:gd fmla="val 23940" name="adj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2"/>
          <p:cNvSpPr/>
          <p:nvPr/>
        </p:nvSpPr>
        <p:spPr>
          <a:xfrm rot="10800000">
            <a:off x="7997850" y="2264525"/>
            <a:ext cx="1042500" cy="635700"/>
          </a:xfrm>
          <a:prstGeom prst="hexagon">
            <a:avLst>
              <a:gd fmla="val 40849" name="adj"/>
              <a:gd fmla="val 115470" name="vf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2"/>
          <p:cNvSpPr/>
          <p:nvPr/>
        </p:nvSpPr>
        <p:spPr>
          <a:xfrm rot="10800000">
            <a:off x="8336250" y="2399550"/>
            <a:ext cx="365700" cy="365700"/>
          </a:xfrm>
          <a:prstGeom prst="diamond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2"/>
        </a:solidFill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page" type="title">
  <p:cSld name="TITLE"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90" name="Google Shape;590;p45"/>
          <p:cNvSpPr txBox="1"/>
          <p:nvPr>
            <p:ph type="title"/>
          </p:nvPr>
        </p:nvSpPr>
        <p:spPr>
          <a:xfrm>
            <a:off x="914850" y="1365900"/>
            <a:ext cx="7314300" cy="241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1" name="Google Shape;591;p45"/>
          <p:cNvSpPr txBox="1"/>
          <p:nvPr>
            <p:ph idx="1" type="subTitle"/>
          </p:nvPr>
        </p:nvSpPr>
        <p:spPr>
          <a:xfrm>
            <a:off x="1845375" y="4716000"/>
            <a:ext cx="54534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ans Medium"/>
              <a:buNone/>
              <a:defRPr sz="1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2" name="Google Shape;592;p45"/>
          <p:cNvSpPr txBox="1"/>
          <p:nvPr>
            <p:ph idx="3" type="subTitle"/>
          </p:nvPr>
        </p:nvSpPr>
        <p:spPr>
          <a:xfrm>
            <a:off x="125700" y="121800"/>
            <a:ext cx="31881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 Medium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3" name="Google Shape;593;p45"/>
          <p:cNvSpPr txBox="1"/>
          <p:nvPr>
            <p:ph idx="4" type="subTitle"/>
          </p:nvPr>
        </p:nvSpPr>
        <p:spPr>
          <a:xfrm>
            <a:off x="5830275" y="125600"/>
            <a:ext cx="31881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 Medium"/>
              <a:buNone/>
              <a:defRPr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agenda">
  <p:cSld name="CUSTOM_5">
    <p:bg>
      <p:bgPr>
        <a:solidFill>
          <a:schemeClr val="lt2"/>
        </a:solidFill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5" name="Google Shape;595;p46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46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97" name="Google Shape;597;p46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98" name="Google Shape;598;p46"/>
          <p:cNvSpPr txBox="1"/>
          <p:nvPr>
            <p:ph type="title"/>
          </p:nvPr>
        </p:nvSpPr>
        <p:spPr>
          <a:xfrm>
            <a:off x="5704625" y="278000"/>
            <a:ext cx="3313800" cy="41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9" name="Google Shape;599;p46"/>
          <p:cNvSpPr/>
          <p:nvPr>
            <p:ph idx="3" type="pic"/>
          </p:nvPr>
        </p:nvSpPr>
        <p:spPr>
          <a:xfrm>
            <a:off x="125700" y="2356175"/>
            <a:ext cx="3187800" cy="20652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0" name="Google Shape;600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ivider" type="secHead">
  <p:cSld name="SECTION_HEADER">
    <p:bg>
      <p:bgPr>
        <a:solidFill>
          <a:schemeClr val="dk2"/>
        </a:solidFill>
      </p:bgPr>
    </p:bg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7"/>
          <p:cNvSpPr/>
          <p:nvPr>
            <p:ph idx="2" type="pic"/>
          </p:nvPr>
        </p:nvSpPr>
        <p:spPr>
          <a:xfrm>
            <a:off x="2642425" y="1096825"/>
            <a:ext cx="3859200" cy="24081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cxnSp>
        <p:nvCxnSpPr>
          <p:cNvPr id="603" name="Google Shape;603;p47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4" name="Google Shape;604;p47"/>
          <p:cNvSpPr txBox="1"/>
          <p:nvPr>
            <p:ph type="title"/>
          </p:nvPr>
        </p:nvSpPr>
        <p:spPr>
          <a:xfrm>
            <a:off x="125700" y="278000"/>
            <a:ext cx="8766900" cy="9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605" name="Google Shape;605;p47"/>
          <p:cNvSpPr txBox="1"/>
          <p:nvPr>
            <p:ph idx="3" type="title"/>
          </p:nvPr>
        </p:nvSpPr>
        <p:spPr>
          <a:xfrm>
            <a:off x="125700" y="3507625"/>
            <a:ext cx="8766900" cy="9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606" name="Google Shape;606;p47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07" name="Google Shape;607;p47"/>
          <p:cNvSpPr txBox="1"/>
          <p:nvPr>
            <p:ph idx="4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08" name="Google Shape;608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966">
          <p15:clr>
            <a:srgbClr val="E46962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ivider">
  <p:cSld name="CUSTOM_15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8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11" name="Google Shape;611;p48"/>
          <p:cNvSpPr txBox="1"/>
          <p:nvPr>
            <p:ph type="title"/>
          </p:nvPr>
        </p:nvSpPr>
        <p:spPr>
          <a:xfrm>
            <a:off x="914850" y="1365900"/>
            <a:ext cx="7314300" cy="241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big number" type="twoColTx">
  <p:cSld name="TITLE_AND_TWO_COLUMNS">
    <p:bg>
      <p:bgPr>
        <a:solidFill>
          <a:schemeClr val="lt2"/>
        </a:solid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9"/>
          <p:cNvSpPr txBox="1"/>
          <p:nvPr>
            <p:ph type="title"/>
          </p:nvPr>
        </p:nvSpPr>
        <p:spPr>
          <a:xfrm>
            <a:off x="922700" y="1089300"/>
            <a:ext cx="7306800" cy="24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Anton"/>
              <a:buNone/>
              <a:defRPr sz="10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Font typeface="Anton"/>
              <a:buNone/>
              <a:defRPr sz="8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Font typeface="Anton"/>
              <a:buNone/>
              <a:defRPr sz="8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Font typeface="Anton"/>
              <a:buNone/>
              <a:defRPr sz="8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Font typeface="Anton"/>
              <a:buNone/>
              <a:defRPr sz="8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Font typeface="Anton"/>
              <a:buNone/>
              <a:defRPr sz="8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Font typeface="Anton"/>
              <a:buNone/>
              <a:defRPr sz="8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Font typeface="Anton"/>
              <a:buNone/>
              <a:defRPr sz="8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Font typeface="Anton"/>
              <a:buNone/>
              <a:defRPr sz="8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4" name="Google Shape;614;p49"/>
          <p:cNvSpPr txBox="1"/>
          <p:nvPr>
            <p:ph idx="1" type="subTitle"/>
          </p:nvPr>
        </p:nvSpPr>
        <p:spPr>
          <a:xfrm>
            <a:off x="1845375" y="3298800"/>
            <a:ext cx="14682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5" name="Google Shape;615;p49"/>
          <p:cNvSpPr txBox="1"/>
          <p:nvPr>
            <p:ph idx="2" type="body"/>
          </p:nvPr>
        </p:nvSpPr>
        <p:spPr>
          <a:xfrm>
            <a:off x="3439350" y="3298800"/>
            <a:ext cx="22653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●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○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■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●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○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■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●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○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■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16" name="Google Shape;616;p49"/>
          <p:cNvSpPr txBox="1"/>
          <p:nvPr>
            <p:ph idx="3" type="body"/>
          </p:nvPr>
        </p:nvSpPr>
        <p:spPr>
          <a:xfrm>
            <a:off x="5830425" y="3298800"/>
            <a:ext cx="22653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●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○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■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●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○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■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●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○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■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cxnSp>
        <p:nvCxnSpPr>
          <p:cNvPr id="617" name="Google Shape;617;p49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49"/>
          <p:cNvSpPr txBox="1"/>
          <p:nvPr>
            <p:ph idx="4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19" name="Google Shape;619;p49"/>
          <p:cNvSpPr txBox="1"/>
          <p:nvPr>
            <p:ph idx="5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20" name="Google Shape;620;p49"/>
          <p:cNvSpPr txBox="1"/>
          <p:nvPr>
            <p:ph idx="6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21" name="Google Shape;621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 study">
  <p:cSld name="ONE_COLUMN_TEXT">
    <p:bg>
      <p:bgPr>
        <a:solidFill>
          <a:schemeClr val="dk2"/>
        </a:solidFill>
      </p:bgPr>
    </p:bg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0"/>
          <p:cNvSpPr/>
          <p:nvPr>
            <p:ph idx="2" type="pic"/>
          </p:nvPr>
        </p:nvSpPr>
        <p:spPr>
          <a:xfrm>
            <a:off x="3182100" y="0"/>
            <a:ext cx="5961900" cy="4711200"/>
          </a:xfrm>
          <a:prstGeom prst="rect">
            <a:avLst/>
          </a:prstGeom>
          <a:noFill/>
          <a:ln>
            <a:noFill/>
          </a:ln>
        </p:spPr>
      </p:sp>
      <p:sp>
        <p:nvSpPr>
          <p:cNvPr id="624" name="Google Shape;624;p50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25" name="Google Shape;625;p50"/>
          <p:cNvSpPr txBox="1"/>
          <p:nvPr>
            <p:ph idx="3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26" name="Google Shape;626;p50"/>
          <p:cNvSpPr txBox="1"/>
          <p:nvPr>
            <p:ph idx="4" type="body"/>
          </p:nvPr>
        </p:nvSpPr>
        <p:spPr>
          <a:xfrm>
            <a:off x="251400" y="1855525"/>
            <a:ext cx="2265300" cy="26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●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○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■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●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○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■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●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○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■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27" name="Google Shape;627;p50"/>
          <p:cNvSpPr txBox="1"/>
          <p:nvPr>
            <p:ph type="title"/>
          </p:nvPr>
        </p:nvSpPr>
        <p:spPr>
          <a:xfrm>
            <a:off x="251400" y="927750"/>
            <a:ext cx="22653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628" name="Google Shape;628;p50"/>
          <p:cNvSpPr txBox="1"/>
          <p:nvPr>
            <p:ph idx="5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cxnSp>
        <p:nvCxnSpPr>
          <p:cNvPr id="629" name="Google Shape;629;p50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0" name="Google Shape;630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">
  <p:cSld name="CUSTOM">
    <p:bg>
      <p:bgPr>
        <a:solidFill>
          <a:schemeClr val="dk1"/>
        </a:solidFill>
      </p:bgPr>
    </p:bg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2" name="Google Shape;632;p51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51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34" name="Google Shape;634;p51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35" name="Google Shape;635;p51"/>
          <p:cNvSpPr/>
          <p:nvPr>
            <p:ph idx="3" type="pic"/>
          </p:nvPr>
        </p:nvSpPr>
        <p:spPr>
          <a:xfrm>
            <a:off x="125700" y="125600"/>
            <a:ext cx="8892600" cy="4585800"/>
          </a:xfrm>
          <a:prstGeom prst="rect">
            <a:avLst/>
          </a:prstGeom>
          <a:noFill/>
          <a:ln>
            <a:noFill/>
          </a:ln>
        </p:spPr>
      </p:sp>
      <p:sp>
        <p:nvSpPr>
          <p:cNvPr id="636" name="Google Shape;636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details">
  <p:cSld name="TITLE_1">
    <p:bg>
      <p:bgPr>
        <a:solidFill>
          <a:schemeClr val="lt2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/>
          <p:nvPr/>
        </p:nvSpPr>
        <p:spPr>
          <a:xfrm>
            <a:off x="0" y="342900"/>
            <a:ext cx="8800800" cy="480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6"/>
          <p:cNvSpPr txBox="1"/>
          <p:nvPr>
            <p:ph idx="1" type="subTitle"/>
          </p:nvPr>
        </p:nvSpPr>
        <p:spPr>
          <a:xfrm>
            <a:off x="2418125" y="2878925"/>
            <a:ext cx="53256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Plus Jakarta Sans Medium"/>
              <a:buNone/>
              <a:defRPr sz="2000">
                <a:solidFill>
                  <a:schemeClr val="accen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Plus Jakarta Sans Medium"/>
              <a:buNone/>
              <a:defRPr sz="2000">
                <a:solidFill>
                  <a:schemeClr val="accent2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Plus Jakarta Sans Medium"/>
              <a:buNone/>
              <a:defRPr sz="2000">
                <a:solidFill>
                  <a:schemeClr val="accent2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Plus Jakarta Sans Medium"/>
              <a:buNone/>
              <a:defRPr sz="2000">
                <a:solidFill>
                  <a:schemeClr val="accent2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Plus Jakarta Sans Medium"/>
              <a:buNone/>
              <a:defRPr sz="2000">
                <a:solidFill>
                  <a:schemeClr val="accent2"/>
                </a:solidFill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Plus Jakarta Sans Medium"/>
              <a:buNone/>
              <a:defRPr sz="2000">
                <a:solidFill>
                  <a:schemeClr val="accent2"/>
                </a:solidFill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Plus Jakarta Sans Medium"/>
              <a:buNone/>
              <a:defRPr sz="2000">
                <a:solidFill>
                  <a:schemeClr val="accent2"/>
                </a:solidFill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Plus Jakarta Sans Medium"/>
              <a:buNone/>
              <a:defRPr sz="2000">
                <a:solidFill>
                  <a:schemeClr val="accent2"/>
                </a:solidFill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Plus Jakarta Sans Medium"/>
              <a:buNone/>
              <a:defRPr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/>
          <p:nvPr/>
        </p:nvSpPr>
        <p:spPr>
          <a:xfrm>
            <a:off x="0" y="0"/>
            <a:ext cx="1249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2" name="Google Shape;52;p6"/>
          <p:cNvSpPr/>
          <p:nvPr/>
        </p:nvSpPr>
        <p:spPr>
          <a:xfrm>
            <a:off x="257100" y="3085450"/>
            <a:ext cx="735600" cy="1890600"/>
          </a:xfrm>
          <a:prstGeom prst="plaque">
            <a:avLst>
              <a:gd fmla="val 23940" name="adj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6"/>
          <p:cNvSpPr/>
          <p:nvPr/>
        </p:nvSpPr>
        <p:spPr>
          <a:xfrm>
            <a:off x="257100" y="167525"/>
            <a:ext cx="735600" cy="1887600"/>
          </a:xfrm>
          <a:prstGeom prst="plaque">
            <a:avLst>
              <a:gd fmla="val 23940" name="adj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6"/>
          <p:cNvSpPr/>
          <p:nvPr/>
        </p:nvSpPr>
        <p:spPr>
          <a:xfrm>
            <a:off x="103650" y="2243275"/>
            <a:ext cx="1042500" cy="635700"/>
          </a:xfrm>
          <a:prstGeom prst="hexagon">
            <a:avLst>
              <a:gd fmla="val 40849" name="adj"/>
              <a:gd fmla="val 115470" name="vf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6"/>
          <p:cNvSpPr/>
          <p:nvPr/>
        </p:nvSpPr>
        <p:spPr>
          <a:xfrm>
            <a:off x="442050" y="2378250"/>
            <a:ext cx="365700" cy="365700"/>
          </a:xfrm>
          <a:prstGeom prst="diamond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6"/>
          <p:cNvSpPr/>
          <p:nvPr/>
        </p:nvSpPr>
        <p:spPr>
          <a:xfrm rot="5400000">
            <a:off x="8054975" y="342900"/>
            <a:ext cx="745800" cy="745800"/>
          </a:xfrm>
          <a:prstGeom prst="halfFrame">
            <a:avLst>
              <a:gd fmla="val 21319" name="adj1"/>
              <a:gd fmla="val 21319" name="adj2"/>
            </a:avLst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6"/>
          <p:cNvSpPr/>
          <p:nvPr/>
        </p:nvSpPr>
        <p:spPr>
          <a:xfrm rot="10800000">
            <a:off x="8054975" y="4397825"/>
            <a:ext cx="745800" cy="745800"/>
          </a:xfrm>
          <a:prstGeom prst="halfFrame">
            <a:avLst>
              <a:gd fmla="val 21319" name="adj1"/>
              <a:gd fmla="val 21319" name="adj2"/>
            </a:avLst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" name="Google Shape;58;p6"/>
          <p:cNvGrpSpPr/>
          <p:nvPr/>
        </p:nvGrpSpPr>
        <p:grpSpPr>
          <a:xfrm>
            <a:off x="1249800" y="76325"/>
            <a:ext cx="7808400" cy="5067300"/>
            <a:chOff x="1249800" y="76325"/>
            <a:chExt cx="7808400" cy="5067300"/>
          </a:xfrm>
        </p:grpSpPr>
        <p:cxnSp>
          <p:nvCxnSpPr>
            <p:cNvPr id="59" name="Google Shape;59;p6"/>
            <p:cNvCxnSpPr/>
            <p:nvPr/>
          </p:nvCxnSpPr>
          <p:spPr>
            <a:xfrm>
              <a:off x="1249800" y="85800"/>
              <a:ext cx="7808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" name="Google Shape;60;p6"/>
            <p:cNvCxnSpPr/>
            <p:nvPr/>
          </p:nvCxnSpPr>
          <p:spPr>
            <a:xfrm rot="10800000">
              <a:off x="9058200" y="76325"/>
              <a:ext cx="0" cy="50673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1" name="Google Shape;61;p6"/>
          <p:cNvGrpSpPr/>
          <p:nvPr/>
        </p:nvGrpSpPr>
        <p:grpSpPr>
          <a:xfrm>
            <a:off x="1249800" y="162125"/>
            <a:ext cx="7722600" cy="4981500"/>
            <a:chOff x="1249800" y="162125"/>
            <a:chExt cx="7722600" cy="4981500"/>
          </a:xfrm>
        </p:grpSpPr>
        <p:cxnSp>
          <p:nvCxnSpPr>
            <p:cNvPr id="62" name="Google Shape;62;p6"/>
            <p:cNvCxnSpPr/>
            <p:nvPr/>
          </p:nvCxnSpPr>
          <p:spPr>
            <a:xfrm>
              <a:off x="1249800" y="171625"/>
              <a:ext cx="77226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" name="Google Shape;63;p6"/>
            <p:cNvCxnSpPr/>
            <p:nvPr/>
          </p:nvCxnSpPr>
          <p:spPr>
            <a:xfrm rot="10800000">
              <a:off x="8972375" y="162125"/>
              <a:ext cx="0" cy="4981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4" name="Google Shape;64;p6"/>
          <p:cNvGrpSpPr/>
          <p:nvPr/>
        </p:nvGrpSpPr>
        <p:grpSpPr>
          <a:xfrm>
            <a:off x="1249800" y="247925"/>
            <a:ext cx="7636800" cy="4895700"/>
            <a:chOff x="1249800" y="247925"/>
            <a:chExt cx="7636800" cy="4895700"/>
          </a:xfrm>
        </p:grpSpPr>
        <p:cxnSp>
          <p:nvCxnSpPr>
            <p:cNvPr id="65" name="Google Shape;65;p6"/>
            <p:cNvCxnSpPr/>
            <p:nvPr/>
          </p:nvCxnSpPr>
          <p:spPr>
            <a:xfrm>
              <a:off x="1249800" y="257425"/>
              <a:ext cx="76368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" name="Google Shape;66;p6"/>
            <p:cNvCxnSpPr/>
            <p:nvPr/>
          </p:nvCxnSpPr>
          <p:spPr>
            <a:xfrm rot="10800000">
              <a:off x="8886575" y="247925"/>
              <a:ext cx="0" cy="48957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7" name="Google Shape;67;p6"/>
          <p:cNvSpPr txBox="1"/>
          <p:nvPr>
            <p:ph type="ctrTitle"/>
          </p:nvPr>
        </p:nvSpPr>
        <p:spPr>
          <a:xfrm>
            <a:off x="2418125" y="1304525"/>
            <a:ext cx="5325600" cy="157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TIX Two Text SemiBold"/>
              <a:buNone/>
              <a:defRPr sz="48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8" name="Google Shape;68;p6"/>
          <p:cNvSpPr txBox="1"/>
          <p:nvPr>
            <p:ph idx="2" type="subTitle"/>
          </p:nvPr>
        </p:nvSpPr>
        <p:spPr>
          <a:xfrm>
            <a:off x="2418125" y="3777425"/>
            <a:ext cx="2198100" cy="2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TIX Two Text Medium"/>
              <a:buNone/>
              <a:defRPr>
                <a:solidFill>
                  <a:schemeClr val="l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TIX Two Text Medium"/>
              <a:buNone/>
              <a:defRPr>
                <a:solidFill>
                  <a:schemeClr val="l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TIX Two Text Medium"/>
              <a:buNone/>
              <a:defRPr>
                <a:solidFill>
                  <a:schemeClr val="l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TIX Two Text Medium"/>
              <a:buNone/>
              <a:defRPr>
                <a:solidFill>
                  <a:schemeClr val="l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TIX Two Text Medium"/>
              <a:buNone/>
              <a:defRPr>
                <a:solidFill>
                  <a:schemeClr val="l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TIX Two Text Medium"/>
              <a:buNone/>
              <a:defRPr>
                <a:solidFill>
                  <a:schemeClr val="l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TIX Two Text Medium"/>
              <a:buNone/>
              <a:defRPr>
                <a:solidFill>
                  <a:schemeClr val="l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TIX Two Text Medium"/>
              <a:buNone/>
              <a:defRPr>
                <a:solidFill>
                  <a:schemeClr val="l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TIX Two Text Medium"/>
              <a:buNone/>
              <a:defRPr>
                <a:solidFill>
                  <a:schemeClr val="l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9pPr>
          </a:lstStyle>
          <a:p/>
        </p:txBody>
      </p:sp>
      <p:sp>
        <p:nvSpPr>
          <p:cNvPr id="69" name="Google Shape;69;p6"/>
          <p:cNvSpPr txBox="1"/>
          <p:nvPr>
            <p:ph idx="3" type="subTitle"/>
          </p:nvPr>
        </p:nvSpPr>
        <p:spPr>
          <a:xfrm>
            <a:off x="5545625" y="3777425"/>
            <a:ext cx="2198100" cy="2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TIX Two Text Medium"/>
              <a:buNone/>
              <a:defRPr>
                <a:solidFill>
                  <a:schemeClr val="l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TIX Two Text Medium"/>
              <a:buNone/>
              <a:defRPr>
                <a:solidFill>
                  <a:schemeClr val="l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TIX Two Text Medium"/>
              <a:buNone/>
              <a:defRPr>
                <a:solidFill>
                  <a:schemeClr val="l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TIX Two Text Medium"/>
              <a:buNone/>
              <a:defRPr>
                <a:solidFill>
                  <a:schemeClr val="l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TIX Two Text Medium"/>
              <a:buNone/>
              <a:defRPr>
                <a:solidFill>
                  <a:schemeClr val="l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TIX Two Text Medium"/>
              <a:buNone/>
              <a:defRPr>
                <a:solidFill>
                  <a:schemeClr val="l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TIX Two Text Medium"/>
              <a:buNone/>
              <a:defRPr>
                <a:solidFill>
                  <a:schemeClr val="l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TIX Two Text Medium"/>
              <a:buNone/>
              <a:defRPr>
                <a:solidFill>
                  <a:schemeClr val="l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TIX Two Text Medium"/>
              <a:buNone/>
              <a:defRPr>
                <a:solidFill>
                  <a:schemeClr val="l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9pPr>
          </a:lstStyle>
          <a:p/>
        </p:txBody>
      </p:sp>
      <p:sp>
        <p:nvSpPr>
          <p:cNvPr id="70" name="Google Shape;70;p6"/>
          <p:cNvSpPr txBox="1"/>
          <p:nvPr>
            <p:ph idx="4" type="subTitle"/>
          </p:nvPr>
        </p:nvSpPr>
        <p:spPr>
          <a:xfrm rot="-5400000">
            <a:off x="-225675" y="945575"/>
            <a:ext cx="1701300" cy="3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9pPr>
          </a:lstStyle>
          <a:p/>
        </p:txBody>
      </p:sp>
      <p:sp>
        <p:nvSpPr>
          <p:cNvPr id="71" name="Google Shape;71;p6"/>
          <p:cNvSpPr txBox="1"/>
          <p:nvPr>
            <p:ph idx="5" type="subTitle"/>
          </p:nvPr>
        </p:nvSpPr>
        <p:spPr>
          <a:xfrm rot="-5400000">
            <a:off x="-225675" y="3868125"/>
            <a:ext cx="1701300" cy="3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TIX Two Text Medium"/>
              <a:buNone/>
              <a:defRPr>
                <a:solidFill>
                  <a:schemeClr val="accent2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9pPr>
          </a:lstStyle>
          <a:p/>
        </p:txBody>
      </p:sp>
      <p:sp>
        <p:nvSpPr>
          <p:cNvPr id="72" name="Google Shape;72;p6"/>
          <p:cNvSpPr txBox="1"/>
          <p:nvPr>
            <p:ph idx="6" type="body"/>
          </p:nvPr>
        </p:nvSpPr>
        <p:spPr>
          <a:xfrm>
            <a:off x="2418125" y="4033925"/>
            <a:ext cx="2198100" cy="8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Char char="●"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Char char="○"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Char char="■"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Char char="●"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Char char="○"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Char char="■"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Char char="●"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Char char="○"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Char char="■"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73" name="Google Shape;73;p6"/>
          <p:cNvSpPr txBox="1"/>
          <p:nvPr>
            <p:ph idx="7" type="body"/>
          </p:nvPr>
        </p:nvSpPr>
        <p:spPr>
          <a:xfrm>
            <a:off x="5545613" y="4033925"/>
            <a:ext cx="2198100" cy="8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Char char="●"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Char char="○"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Char char="■"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Char char="●"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Char char="○"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Char char="■"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Char char="●"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Char char="○"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Char char="■"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">
  <p:cSld name="CUSTOM_1">
    <p:bg>
      <p:bgPr>
        <a:solidFill>
          <a:schemeClr val="dk2"/>
        </a:solidFill>
      </p:bgPr>
    </p:bg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2"/>
          <p:cNvSpPr/>
          <p:nvPr>
            <p:ph idx="2" type="pic"/>
          </p:nvPr>
        </p:nvSpPr>
        <p:spPr>
          <a:xfrm>
            <a:off x="125700" y="2041425"/>
            <a:ext cx="5581500" cy="2669400"/>
          </a:xfrm>
          <a:prstGeom prst="rect">
            <a:avLst/>
          </a:prstGeom>
          <a:noFill/>
          <a:ln>
            <a:noFill/>
          </a:ln>
        </p:spPr>
      </p:sp>
      <p:sp>
        <p:nvSpPr>
          <p:cNvPr id="639" name="Google Shape;639;p52"/>
          <p:cNvSpPr/>
          <p:nvPr>
            <p:ph idx="3" type="pic"/>
          </p:nvPr>
        </p:nvSpPr>
        <p:spPr>
          <a:xfrm>
            <a:off x="5827725" y="2041425"/>
            <a:ext cx="3193200" cy="2669400"/>
          </a:xfrm>
          <a:prstGeom prst="rect">
            <a:avLst/>
          </a:prstGeom>
          <a:noFill/>
          <a:ln>
            <a:noFill/>
          </a:ln>
        </p:spPr>
      </p:sp>
      <p:sp>
        <p:nvSpPr>
          <p:cNvPr id="640" name="Google Shape;640;p52"/>
          <p:cNvSpPr/>
          <p:nvPr>
            <p:ph idx="4" type="pic"/>
          </p:nvPr>
        </p:nvSpPr>
        <p:spPr>
          <a:xfrm>
            <a:off x="120525" y="125600"/>
            <a:ext cx="3193200" cy="1789200"/>
          </a:xfrm>
          <a:prstGeom prst="rect">
            <a:avLst/>
          </a:prstGeom>
          <a:noFill/>
          <a:ln>
            <a:noFill/>
          </a:ln>
        </p:spPr>
      </p:sp>
      <p:sp>
        <p:nvSpPr>
          <p:cNvPr id="641" name="Google Shape;641;p52"/>
          <p:cNvSpPr/>
          <p:nvPr>
            <p:ph idx="5" type="pic"/>
          </p:nvPr>
        </p:nvSpPr>
        <p:spPr>
          <a:xfrm>
            <a:off x="3436750" y="125600"/>
            <a:ext cx="5581500" cy="17892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642" name="Google Shape;642;p52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3" name="Google Shape;643;p52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44" name="Google Shape;644;p52"/>
          <p:cNvSpPr txBox="1"/>
          <p:nvPr>
            <p:ph idx="6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45" name="Google Shape;645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chart">
  <p:cSld name="CUSTOM_2">
    <p:bg>
      <p:bgPr>
        <a:solidFill>
          <a:schemeClr val="dk2"/>
        </a:solidFill>
      </p:bgPr>
    </p:bg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3"/>
          <p:cNvSpPr txBox="1"/>
          <p:nvPr>
            <p:ph type="title"/>
          </p:nvPr>
        </p:nvSpPr>
        <p:spPr>
          <a:xfrm>
            <a:off x="125700" y="522600"/>
            <a:ext cx="3840300" cy="17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nton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648" name="Google Shape;648;p53"/>
          <p:cNvSpPr txBox="1"/>
          <p:nvPr>
            <p:ph idx="1" type="subTitle"/>
          </p:nvPr>
        </p:nvSpPr>
        <p:spPr>
          <a:xfrm>
            <a:off x="125700" y="2455838"/>
            <a:ext cx="3082200" cy="8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649" name="Google Shape;649;p53"/>
          <p:cNvSpPr txBox="1"/>
          <p:nvPr>
            <p:ph idx="2" type="body"/>
          </p:nvPr>
        </p:nvSpPr>
        <p:spPr>
          <a:xfrm>
            <a:off x="125700" y="3501075"/>
            <a:ext cx="3062400" cy="10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cxnSp>
        <p:nvCxnSpPr>
          <p:cNvPr id="650" name="Google Shape;650;p53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1" name="Google Shape;651;p53"/>
          <p:cNvSpPr txBox="1"/>
          <p:nvPr>
            <p:ph idx="3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52" name="Google Shape;652;p53"/>
          <p:cNvSpPr txBox="1"/>
          <p:nvPr>
            <p:ph idx="4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53" name="Google Shape;653;p53"/>
          <p:cNvSpPr txBox="1"/>
          <p:nvPr>
            <p:ph idx="5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54" name="Google Shape;654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">
  <p:cSld name="CUSTOM_3">
    <p:bg>
      <p:bgPr>
        <a:solidFill>
          <a:schemeClr val="dk2"/>
        </a:solid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4"/>
          <p:cNvSpPr txBox="1"/>
          <p:nvPr>
            <p:ph type="title"/>
          </p:nvPr>
        </p:nvSpPr>
        <p:spPr>
          <a:xfrm>
            <a:off x="3439375" y="141600"/>
            <a:ext cx="5453400" cy="45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/>
        </p:txBody>
      </p:sp>
      <p:sp>
        <p:nvSpPr>
          <p:cNvPr id="657" name="Google Shape;657;p54"/>
          <p:cNvSpPr txBox="1"/>
          <p:nvPr>
            <p:ph idx="1" type="body"/>
          </p:nvPr>
        </p:nvSpPr>
        <p:spPr>
          <a:xfrm>
            <a:off x="125825" y="659000"/>
            <a:ext cx="2516700" cy="12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sp>
        <p:nvSpPr>
          <p:cNvPr id="658" name="Google Shape;658;p54"/>
          <p:cNvSpPr txBox="1"/>
          <p:nvPr>
            <p:ph idx="2" type="body"/>
          </p:nvPr>
        </p:nvSpPr>
        <p:spPr>
          <a:xfrm>
            <a:off x="125825" y="1377775"/>
            <a:ext cx="2516700" cy="12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cxnSp>
        <p:nvCxnSpPr>
          <p:cNvPr id="659" name="Google Shape;659;p54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54"/>
          <p:cNvSpPr txBox="1"/>
          <p:nvPr>
            <p:ph idx="3" type="subTitle"/>
          </p:nvPr>
        </p:nvSpPr>
        <p:spPr>
          <a:xfrm>
            <a:off x="125700" y="4716000"/>
            <a:ext cx="25167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61" name="Google Shape;661;p54"/>
          <p:cNvSpPr txBox="1"/>
          <p:nvPr>
            <p:ph idx="4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62" name="Google Shape;662;p54"/>
          <p:cNvSpPr txBox="1"/>
          <p:nvPr>
            <p:ph idx="5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63" name="Google Shape;663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ution Goals">
  <p:cSld name="CUSTOM_4">
    <p:bg>
      <p:bgPr>
        <a:solidFill>
          <a:schemeClr val="lt2"/>
        </a:solidFill>
      </p:bgPr>
    </p:bg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55"/>
          <p:cNvSpPr/>
          <p:nvPr>
            <p:ph idx="2" type="pic"/>
          </p:nvPr>
        </p:nvSpPr>
        <p:spPr>
          <a:xfrm>
            <a:off x="125700" y="921925"/>
            <a:ext cx="8892300" cy="26337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6" name="Google Shape;666;p55"/>
          <p:cNvSpPr txBox="1"/>
          <p:nvPr>
            <p:ph idx="1" type="body"/>
          </p:nvPr>
        </p:nvSpPr>
        <p:spPr>
          <a:xfrm>
            <a:off x="2642375" y="3632600"/>
            <a:ext cx="38592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7" name="Google Shape;667;p55"/>
          <p:cNvSpPr txBox="1"/>
          <p:nvPr>
            <p:ph idx="3" type="body"/>
          </p:nvPr>
        </p:nvSpPr>
        <p:spPr>
          <a:xfrm>
            <a:off x="6627325" y="3632600"/>
            <a:ext cx="23910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8" name="Google Shape;668;p55"/>
          <p:cNvSpPr txBox="1"/>
          <p:nvPr>
            <p:ph idx="4" type="subTitle"/>
          </p:nvPr>
        </p:nvSpPr>
        <p:spPr>
          <a:xfrm>
            <a:off x="125700" y="3666950"/>
            <a:ext cx="15939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9" name="Google Shape;669;p55"/>
          <p:cNvSpPr txBox="1"/>
          <p:nvPr>
            <p:ph type="title"/>
          </p:nvPr>
        </p:nvSpPr>
        <p:spPr>
          <a:xfrm>
            <a:off x="125700" y="125600"/>
            <a:ext cx="8766900" cy="9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670" name="Google Shape;670;p55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1" name="Google Shape;671;p55"/>
          <p:cNvSpPr txBox="1"/>
          <p:nvPr>
            <p:ph idx="5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72" name="Google Shape;672;p55"/>
          <p:cNvSpPr txBox="1"/>
          <p:nvPr>
            <p:ph idx="6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73" name="Google Shape;673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CUSTOM_6">
    <p:bg>
      <p:bgPr>
        <a:solidFill>
          <a:schemeClr val="dk2"/>
        </a:solidFill>
      </p:bgPr>
    </p:bg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56"/>
          <p:cNvSpPr txBox="1"/>
          <p:nvPr>
            <p:ph idx="1" type="body"/>
          </p:nvPr>
        </p:nvSpPr>
        <p:spPr>
          <a:xfrm>
            <a:off x="5830325" y="125600"/>
            <a:ext cx="3188100" cy="7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sp>
        <p:nvSpPr>
          <p:cNvPr id="676" name="Google Shape;676;p56"/>
          <p:cNvSpPr/>
          <p:nvPr>
            <p:ph idx="2" type="pic"/>
          </p:nvPr>
        </p:nvSpPr>
        <p:spPr>
          <a:xfrm>
            <a:off x="125700" y="1824050"/>
            <a:ext cx="2088900" cy="224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7" name="Google Shape;677;p56"/>
          <p:cNvSpPr/>
          <p:nvPr>
            <p:ph idx="3" type="pic"/>
          </p:nvPr>
        </p:nvSpPr>
        <p:spPr>
          <a:xfrm>
            <a:off x="2393673" y="1824050"/>
            <a:ext cx="2088900" cy="224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8" name="Google Shape;678;p56"/>
          <p:cNvSpPr/>
          <p:nvPr>
            <p:ph idx="4" type="pic"/>
          </p:nvPr>
        </p:nvSpPr>
        <p:spPr>
          <a:xfrm>
            <a:off x="4661539" y="1824050"/>
            <a:ext cx="2088900" cy="224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9" name="Google Shape;679;p56"/>
          <p:cNvSpPr/>
          <p:nvPr>
            <p:ph idx="5" type="pic"/>
          </p:nvPr>
        </p:nvSpPr>
        <p:spPr>
          <a:xfrm>
            <a:off x="6929405" y="1824050"/>
            <a:ext cx="2088900" cy="224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cxnSp>
        <p:nvCxnSpPr>
          <p:cNvPr id="680" name="Google Shape;680;p56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1" name="Google Shape;681;p56"/>
          <p:cNvSpPr txBox="1"/>
          <p:nvPr>
            <p:ph idx="6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82" name="Google Shape;682;p56"/>
          <p:cNvSpPr txBox="1"/>
          <p:nvPr>
            <p:ph idx="7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83" name="Google Shape;683;p56"/>
          <p:cNvSpPr txBox="1"/>
          <p:nvPr>
            <p:ph type="title"/>
          </p:nvPr>
        </p:nvSpPr>
        <p:spPr>
          <a:xfrm>
            <a:off x="125700" y="1362200"/>
            <a:ext cx="20889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684" name="Google Shape;684;p56"/>
          <p:cNvSpPr txBox="1"/>
          <p:nvPr>
            <p:ph idx="8" type="subTitle"/>
          </p:nvPr>
        </p:nvSpPr>
        <p:spPr>
          <a:xfrm>
            <a:off x="125700" y="4077300"/>
            <a:ext cx="20889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9pPr>
          </a:lstStyle>
          <a:p/>
        </p:txBody>
      </p:sp>
      <p:sp>
        <p:nvSpPr>
          <p:cNvPr id="685" name="Google Shape;685;p56"/>
          <p:cNvSpPr txBox="1"/>
          <p:nvPr>
            <p:ph idx="9" type="title"/>
          </p:nvPr>
        </p:nvSpPr>
        <p:spPr>
          <a:xfrm>
            <a:off x="2393625" y="1378200"/>
            <a:ext cx="20889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686" name="Google Shape;686;p56"/>
          <p:cNvSpPr txBox="1"/>
          <p:nvPr>
            <p:ph idx="13" type="subTitle"/>
          </p:nvPr>
        </p:nvSpPr>
        <p:spPr>
          <a:xfrm>
            <a:off x="2393625" y="4091034"/>
            <a:ext cx="20889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9pPr>
          </a:lstStyle>
          <a:p/>
        </p:txBody>
      </p:sp>
      <p:sp>
        <p:nvSpPr>
          <p:cNvPr id="687" name="Google Shape;687;p56"/>
          <p:cNvSpPr txBox="1"/>
          <p:nvPr>
            <p:ph idx="14" type="title"/>
          </p:nvPr>
        </p:nvSpPr>
        <p:spPr>
          <a:xfrm>
            <a:off x="4661525" y="1378200"/>
            <a:ext cx="20889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688" name="Google Shape;688;p56"/>
          <p:cNvSpPr txBox="1"/>
          <p:nvPr>
            <p:ph idx="15" type="subTitle"/>
          </p:nvPr>
        </p:nvSpPr>
        <p:spPr>
          <a:xfrm>
            <a:off x="4661525" y="4091034"/>
            <a:ext cx="20889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9pPr>
          </a:lstStyle>
          <a:p/>
        </p:txBody>
      </p:sp>
      <p:sp>
        <p:nvSpPr>
          <p:cNvPr id="689" name="Google Shape;689;p56"/>
          <p:cNvSpPr txBox="1"/>
          <p:nvPr>
            <p:ph idx="16" type="title"/>
          </p:nvPr>
        </p:nvSpPr>
        <p:spPr>
          <a:xfrm>
            <a:off x="6929425" y="1378200"/>
            <a:ext cx="20889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690" name="Google Shape;690;p56"/>
          <p:cNvSpPr txBox="1"/>
          <p:nvPr>
            <p:ph idx="17" type="subTitle"/>
          </p:nvPr>
        </p:nvSpPr>
        <p:spPr>
          <a:xfrm>
            <a:off x="6929425" y="4091034"/>
            <a:ext cx="20889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9pPr>
          </a:lstStyle>
          <a:p/>
        </p:txBody>
      </p:sp>
      <p:sp>
        <p:nvSpPr>
          <p:cNvPr id="691" name="Google Shape;691;p56"/>
          <p:cNvSpPr txBox="1"/>
          <p:nvPr>
            <p:ph idx="18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92" name="Google Shape;692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dget">
  <p:cSld name="CUSTOM_7">
    <p:bg>
      <p:bgPr>
        <a:solidFill>
          <a:schemeClr val="lt2"/>
        </a:solidFill>
      </p:bgPr>
    </p:bg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57"/>
          <p:cNvSpPr txBox="1"/>
          <p:nvPr>
            <p:ph type="title"/>
          </p:nvPr>
        </p:nvSpPr>
        <p:spPr>
          <a:xfrm>
            <a:off x="133150" y="125600"/>
            <a:ext cx="31806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5" name="Google Shape;695;p57"/>
          <p:cNvSpPr txBox="1"/>
          <p:nvPr>
            <p:ph idx="1" type="body"/>
          </p:nvPr>
        </p:nvSpPr>
        <p:spPr>
          <a:xfrm>
            <a:off x="5830325" y="125600"/>
            <a:ext cx="3188100" cy="7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696" name="Google Shape;696;p57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7" name="Google Shape;697;p57"/>
          <p:cNvSpPr txBox="1"/>
          <p:nvPr>
            <p:ph idx="2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98" name="Google Shape;698;p57"/>
          <p:cNvSpPr txBox="1"/>
          <p:nvPr>
            <p:ph idx="3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99" name="Google Shape;699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CUSTOM_16">
    <p:bg>
      <p:bgPr>
        <a:solidFill>
          <a:schemeClr val="lt2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8"/>
          <p:cNvSpPr txBox="1"/>
          <p:nvPr>
            <p:ph type="title"/>
          </p:nvPr>
        </p:nvSpPr>
        <p:spPr>
          <a:xfrm>
            <a:off x="133150" y="125600"/>
            <a:ext cx="31806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2" name="Google Shape;702;p58"/>
          <p:cNvSpPr txBox="1"/>
          <p:nvPr>
            <p:ph idx="1" type="body"/>
          </p:nvPr>
        </p:nvSpPr>
        <p:spPr>
          <a:xfrm>
            <a:off x="5830325" y="125600"/>
            <a:ext cx="3188100" cy="7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703" name="Google Shape;703;p58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4" name="Google Shape;704;p58"/>
          <p:cNvSpPr txBox="1"/>
          <p:nvPr>
            <p:ph idx="2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05" name="Google Shape;705;p58"/>
          <p:cNvSpPr txBox="1"/>
          <p:nvPr>
            <p:ph idx="3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06" name="Google Shape;706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on plan">
  <p:cSld name="CUSTOM_8">
    <p:bg>
      <p:bgPr>
        <a:solidFill>
          <a:schemeClr val="dk2"/>
        </a:solidFill>
      </p:bgPr>
    </p:bg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8" name="Google Shape;708;p59"/>
          <p:cNvCxnSpPr/>
          <p:nvPr/>
        </p:nvCxnSpPr>
        <p:spPr>
          <a:xfrm>
            <a:off x="125725" y="1460150"/>
            <a:ext cx="8892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9" name="Google Shape;709;p59"/>
          <p:cNvSpPr txBox="1"/>
          <p:nvPr>
            <p:ph type="title"/>
          </p:nvPr>
        </p:nvSpPr>
        <p:spPr>
          <a:xfrm>
            <a:off x="133150" y="125600"/>
            <a:ext cx="4105200" cy="10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9pPr>
          </a:lstStyle>
          <a:p/>
        </p:txBody>
      </p:sp>
      <p:sp>
        <p:nvSpPr>
          <p:cNvPr id="710" name="Google Shape;710;p59"/>
          <p:cNvSpPr txBox="1"/>
          <p:nvPr>
            <p:ph idx="2" type="title"/>
          </p:nvPr>
        </p:nvSpPr>
        <p:spPr>
          <a:xfrm>
            <a:off x="121500" y="1544925"/>
            <a:ext cx="15981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9pPr>
          </a:lstStyle>
          <a:p/>
        </p:txBody>
      </p:sp>
      <p:sp>
        <p:nvSpPr>
          <p:cNvPr id="711" name="Google Shape;711;p59"/>
          <p:cNvSpPr txBox="1"/>
          <p:nvPr>
            <p:ph idx="3" type="title"/>
          </p:nvPr>
        </p:nvSpPr>
        <p:spPr>
          <a:xfrm>
            <a:off x="2516675" y="1544925"/>
            <a:ext cx="17157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9pPr>
          </a:lstStyle>
          <a:p/>
        </p:txBody>
      </p:sp>
      <p:sp>
        <p:nvSpPr>
          <p:cNvPr id="712" name="Google Shape;712;p59"/>
          <p:cNvSpPr txBox="1"/>
          <p:nvPr>
            <p:ph idx="4" type="title"/>
          </p:nvPr>
        </p:nvSpPr>
        <p:spPr>
          <a:xfrm>
            <a:off x="4907700" y="1544925"/>
            <a:ext cx="17196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9pPr>
          </a:lstStyle>
          <a:p/>
        </p:txBody>
      </p:sp>
      <p:sp>
        <p:nvSpPr>
          <p:cNvPr id="713" name="Google Shape;713;p59"/>
          <p:cNvSpPr txBox="1"/>
          <p:nvPr>
            <p:ph idx="5" type="title"/>
          </p:nvPr>
        </p:nvSpPr>
        <p:spPr>
          <a:xfrm>
            <a:off x="7300884" y="1544925"/>
            <a:ext cx="17151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9pPr>
          </a:lstStyle>
          <a:p/>
        </p:txBody>
      </p:sp>
      <p:sp>
        <p:nvSpPr>
          <p:cNvPr id="714" name="Google Shape;714;p59"/>
          <p:cNvSpPr txBox="1"/>
          <p:nvPr>
            <p:ph idx="1" type="subTitle"/>
          </p:nvPr>
        </p:nvSpPr>
        <p:spPr>
          <a:xfrm>
            <a:off x="121500" y="3443500"/>
            <a:ext cx="1468200" cy="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9pPr>
          </a:lstStyle>
          <a:p/>
        </p:txBody>
      </p:sp>
      <p:sp>
        <p:nvSpPr>
          <p:cNvPr id="715" name="Google Shape;715;p59"/>
          <p:cNvSpPr txBox="1"/>
          <p:nvPr>
            <p:ph idx="6" type="subTitle"/>
          </p:nvPr>
        </p:nvSpPr>
        <p:spPr>
          <a:xfrm>
            <a:off x="2513725" y="3443500"/>
            <a:ext cx="1586700" cy="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9pPr>
          </a:lstStyle>
          <a:p/>
        </p:txBody>
      </p:sp>
      <p:sp>
        <p:nvSpPr>
          <p:cNvPr id="716" name="Google Shape;716;p59"/>
          <p:cNvSpPr txBox="1"/>
          <p:nvPr>
            <p:ph idx="7" type="subTitle"/>
          </p:nvPr>
        </p:nvSpPr>
        <p:spPr>
          <a:xfrm>
            <a:off x="4912111" y="3443500"/>
            <a:ext cx="1579800" cy="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9pPr>
          </a:lstStyle>
          <a:p/>
        </p:txBody>
      </p:sp>
      <p:sp>
        <p:nvSpPr>
          <p:cNvPr id="717" name="Google Shape;717;p59"/>
          <p:cNvSpPr txBox="1"/>
          <p:nvPr>
            <p:ph idx="8" type="subTitle"/>
          </p:nvPr>
        </p:nvSpPr>
        <p:spPr>
          <a:xfrm>
            <a:off x="7300884" y="3443500"/>
            <a:ext cx="1581900" cy="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9pPr>
          </a:lstStyle>
          <a:p/>
        </p:txBody>
      </p:sp>
      <p:sp>
        <p:nvSpPr>
          <p:cNvPr id="718" name="Google Shape;718;p59"/>
          <p:cNvSpPr txBox="1"/>
          <p:nvPr>
            <p:ph idx="9" type="body"/>
          </p:nvPr>
        </p:nvSpPr>
        <p:spPr>
          <a:xfrm>
            <a:off x="7300884" y="3813050"/>
            <a:ext cx="1715100" cy="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sp>
        <p:nvSpPr>
          <p:cNvPr id="719" name="Google Shape;719;p59"/>
          <p:cNvSpPr txBox="1"/>
          <p:nvPr>
            <p:ph idx="13" type="body"/>
          </p:nvPr>
        </p:nvSpPr>
        <p:spPr>
          <a:xfrm>
            <a:off x="122450" y="3813050"/>
            <a:ext cx="1592100" cy="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sp>
        <p:nvSpPr>
          <p:cNvPr id="720" name="Google Shape;720;p59"/>
          <p:cNvSpPr txBox="1"/>
          <p:nvPr>
            <p:ph idx="14" type="body"/>
          </p:nvPr>
        </p:nvSpPr>
        <p:spPr>
          <a:xfrm>
            <a:off x="2514752" y="3813050"/>
            <a:ext cx="1720800" cy="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sp>
        <p:nvSpPr>
          <p:cNvPr id="721" name="Google Shape;721;p59"/>
          <p:cNvSpPr txBox="1"/>
          <p:nvPr>
            <p:ph idx="15" type="body"/>
          </p:nvPr>
        </p:nvSpPr>
        <p:spPr>
          <a:xfrm>
            <a:off x="4912596" y="3813050"/>
            <a:ext cx="1713000" cy="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cxnSp>
        <p:nvCxnSpPr>
          <p:cNvPr id="722" name="Google Shape;722;p59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3" name="Google Shape;723;p59"/>
          <p:cNvSpPr txBox="1"/>
          <p:nvPr>
            <p:ph idx="16" type="subTitle"/>
          </p:nvPr>
        </p:nvSpPr>
        <p:spPr>
          <a:xfrm>
            <a:off x="125725" y="4716000"/>
            <a:ext cx="25167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24" name="Google Shape;724;p59"/>
          <p:cNvSpPr txBox="1"/>
          <p:nvPr>
            <p:ph idx="17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25" name="Google Shape;725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ution Steps">
  <p:cSld name="CUSTOM_10">
    <p:bg>
      <p:bgPr>
        <a:solidFill>
          <a:schemeClr val="dk2"/>
        </a:solidFill>
      </p:bgPr>
    </p:bg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60"/>
          <p:cNvSpPr txBox="1"/>
          <p:nvPr>
            <p:ph type="title"/>
          </p:nvPr>
        </p:nvSpPr>
        <p:spPr>
          <a:xfrm>
            <a:off x="133150" y="125600"/>
            <a:ext cx="31806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9pPr>
          </a:lstStyle>
          <a:p/>
        </p:txBody>
      </p:sp>
      <p:sp>
        <p:nvSpPr>
          <p:cNvPr id="728" name="Google Shape;728;p60"/>
          <p:cNvSpPr txBox="1"/>
          <p:nvPr>
            <p:ph idx="1" type="body"/>
          </p:nvPr>
        </p:nvSpPr>
        <p:spPr>
          <a:xfrm>
            <a:off x="6627325" y="125600"/>
            <a:ext cx="23910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sp>
        <p:nvSpPr>
          <p:cNvPr id="729" name="Google Shape;729;p60"/>
          <p:cNvSpPr txBox="1"/>
          <p:nvPr>
            <p:ph idx="2" type="subTitle"/>
          </p:nvPr>
        </p:nvSpPr>
        <p:spPr>
          <a:xfrm>
            <a:off x="5033375" y="125600"/>
            <a:ext cx="15939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730" name="Google Shape;730;p60"/>
          <p:cNvSpPr txBox="1"/>
          <p:nvPr>
            <p:ph idx="3" type="body"/>
          </p:nvPr>
        </p:nvSpPr>
        <p:spPr>
          <a:xfrm>
            <a:off x="6627300" y="1766200"/>
            <a:ext cx="23910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sp>
        <p:nvSpPr>
          <p:cNvPr id="731" name="Google Shape;731;p60"/>
          <p:cNvSpPr txBox="1"/>
          <p:nvPr>
            <p:ph idx="4" type="subTitle"/>
          </p:nvPr>
        </p:nvSpPr>
        <p:spPr>
          <a:xfrm>
            <a:off x="5033350" y="1766188"/>
            <a:ext cx="15939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732" name="Google Shape;732;p60"/>
          <p:cNvSpPr txBox="1"/>
          <p:nvPr>
            <p:ph idx="5" type="body"/>
          </p:nvPr>
        </p:nvSpPr>
        <p:spPr>
          <a:xfrm>
            <a:off x="6627300" y="3406800"/>
            <a:ext cx="23910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sp>
        <p:nvSpPr>
          <p:cNvPr id="733" name="Google Shape;733;p60"/>
          <p:cNvSpPr txBox="1"/>
          <p:nvPr>
            <p:ph idx="6" type="subTitle"/>
          </p:nvPr>
        </p:nvSpPr>
        <p:spPr>
          <a:xfrm>
            <a:off x="5033350" y="3406775"/>
            <a:ext cx="15939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cxnSp>
        <p:nvCxnSpPr>
          <p:cNvPr id="734" name="Google Shape;734;p60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60"/>
          <p:cNvSpPr txBox="1"/>
          <p:nvPr>
            <p:ph idx="7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36" name="Google Shape;736;p60"/>
          <p:cNvSpPr txBox="1"/>
          <p:nvPr>
            <p:ph idx="8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cxnSp>
        <p:nvCxnSpPr>
          <p:cNvPr id="737" name="Google Shape;737;p60"/>
          <p:cNvCxnSpPr/>
          <p:nvPr/>
        </p:nvCxnSpPr>
        <p:spPr>
          <a:xfrm>
            <a:off x="1888263" y="1208900"/>
            <a:ext cx="2414400" cy="893700"/>
          </a:xfrm>
          <a:prstGeom prst="curvedConnector3">
            <a:avLst>
              <a:gd fmla="val 645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38" name="Google Shape;738;p60"/>
          <p:cNvSpPr/>
          <p:nvPr>
            <p:ph idx="9" type="pic"/>
          </p:nvPr>
        </p:nvSpPr>
        <p:spPr>
          <a:xfrm>
            <a:off x="125700" y="2356175"/>
            <a:ext cx="3187800" cy="20652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9" name="Google Shape;739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9">
    <p:bg>
      <p:bgPr>
        <a:solidFill>
          <a:schemeClr val="dk2"/>
        </a:solidFill>
      </p:bgPr>
    </p:bg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61"/>
          <p:cNvSpPr txBox="1"/>
          <p:nvPr>
            <p:ph type="title"/>
          </p:nvPr>
        </p:nvSpPr>
        <p:spPr>
          <a:xfrm>
            <a:off x="1578300" y="2304300"/>
            <a:ext cx="7314300" cy="24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nton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nton"/>
              <a:buNone/>
              <a:defRPr sz="82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nton"/>
              <a:buNone/>
              <a:defRPr sz="82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nton"/>
              <a:buNone/>
              <a:defRPr sz="82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nton"/>
              <a:buNone/>
              <a:defRPr sz="82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nton"/>
              <a:buNone/>
              <a:defRPr sz="82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nton"/>
              <a:buNone/>
              <a:defRPr sz="82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nton"/>
              <a:buNone/>
              <a:defRPr sz="82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nton"/>
              <a:buNone/>
              <a:defRPr sz="8200"/>
            </a:lvl9pPr>
          </a:lstStyle>
          <a:p/>
        </p:txBody>
      </p:sp>
      <p:sp>
        <p:nvSpPr>
          <p:cNvPr id="742" name="Google Shape;742;p61"/>
          <p:cNvSpPr txBox="1"/>
          <p:nvPr>
            <p:ph idx="1" type="subTitle"/>
          </p:nvPr>
        </p:nvSpPr>
        <p:spPr>
          <a:xfrm>
            <a:off x="125750" y="125600"/>
            <a:ext cx="15939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743" name="Google Shape;743;p61"/>
          <p:cNvSpPr txBox="1"/>
          <p:nvPr>
            <p:ph idx="2" type="subTitle"/>
          </p:nvPr>
        </p:nvSpPr>
        <p:spPr>
          <a:xfrm>
            <a:off x="1845425" y="125600"/>
            <a:ext cx="15939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744" name="Google Shape;744;p61"/>
          <p:cNvSpPr txBox="1"/>
          <p:nvPr>
            <p:ph idx="3" type="body"/>
          </p:nvPr>
        </p:nvSpPr>
        <p:spPr>
          <a:xfrm>
            <a:off x="125700" y="730550"/>
            <a:ext cx="15939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sp>
        <p:nvSpPr>
          <p:cNvPr id="745" name="Google Shape;745;p61"/>
          <p:cNvSpPr txBox="1"/>
          <p:nvPr>
            <p:ph idx="4" type="body"/>
          </p:nvPr>
        </p:nvSpPr>
        <p:spPr>
          <a:xfrm>
            <a:off x="1845375" y="730550"/>
            <a:ext cx="14682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 type="secHead">
  <p:cSld name="SECTION_HEAD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7"/>
          <p:cNvGrpSpPr/>
          <p:nvPr/>
        </p:nvGrpSpPr>
        <p:grpSpPr>
          <a:xfrm>
            <a:off x="0" y="455100"/>
            <a:ext cx="9144000" cy="4519401"/>
            <a:chOff x="0" y="455100"/>
            <a:chExt cx="9144000" cy="4519401"/>
          </a:xfrm>
        </p:grpSpPr>
        <p:sp>
          <p:nvSpPr>
            <p:cNvPr id="76" name="Google Shape;76;p7"/>
            <p:cNvSpPr/>
            <p:nvPr/>
          </p:nvSpPr>
          <p:spPr>
            <a:xfrm flipH="1">
              <a:off x="456060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" name="Google Shape;79;p7"/>
          <p:cNvSpPr txBox="1"/>
          <p:nvPr>
            <p:ph type="ctrTitle"/>
          </p:nvPr>
        </p:nvSpPr>
        <p:spPr>
          <a:xfrm>
            <a:off x="352550" y="2171700"/>
            <a:ext cx="3860100" cy="8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STIX Two Text SemiBold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0" name="Google Shape;80;p7"/>
          <p:cNvSpPr txBox="1"/>
          <p:nvPr>
            <p:ph idx="1" type="subTitle"/>
          </p:nvPr>
        </p:nvSpPr>
        <p:spPr>
          <a:xfrm>
            <a:off x="4837750" y="766750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7"/>
          <p:cNvSpPr txBox="1"/>
          <p:nvPr>
            <p:ph idx="2" type="subTitle"/>
          </p:nvPr>
        </p:nvSpPr>
        <p:spPr>
          <a:xfrm>
            <a:off x="4837750" y="1099491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7"/>
          <p:cNvSpPr txBox="1"/>
          <p:nvPr>
            <p:ph idx="3" type="subTitle"/>
          </p:nvPr>
        </p:nvSpPr>
        <p:spPr>
          <a:xfrm>
            <a:off x="4837750" y="1432233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7"/>
          <p:cNvSpPr txBox="1"/>
          <p:nvPr>
            <p:ph idx="4" type="subTitle"/>
          </p:nvPr>
        </p:nvSpPr>
        <p:spPr>
          <a:xfrm>
            <a:off x="4837750" y="1764974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7"/>
          <p:cNvSpPr txBox="1"/>
          <p:nvPr>
            <p:ph idx="5" type="subTitle"/>
          </p:nvPr>
        </p:nvSpPr>
        <p:spPr>
          <a:xfrm>
            <a:off x="4837750" y="2097715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7"/>
          <p:cNvSpPr txBox="1"/>
          <p:nvPr>
            <p:ph idx="6" type="subTitle"/>
          </p:nvPr>
        </p:nvSpPr>
        <p:spPr>
          <a:xfrm>
            <a:off x="4837750" y="2430456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7"/>
          <p:cNvSpPr txBox="1"/>
          <p:nvPr>
            <p:ph idx="7" type="subTitle"/>
          </p:nvPr>
        </p:nvSpPr>
        <p:spPr>
          <a:xfrm>
            <a:off x="4837750" y="276319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7"/>
          <p:cNvSpPr txBox="1"/>
          <p:nvPr>
            <p:ph idx="8" type="subTitle"/>
          </p:nvPr>
        </p:nvSpPr>
        <p:spPr>
          <a:xfrm>
            <a:off x="4837750" y="3095939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7"/>
          <p:cNvSpPr txBox="1"/>
          <p:nvPr>
            <p:ph idx="9" type="subTitle"/>
          </p:nvPr>
        </p:nvSpPr>
        <p:spPr>
          <a:xfrm>
            <a:off x="4837750" y="3428680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7"/>
          <p:cNvSpPr txBox="1"/>
          <p:nvPr>
            <p:ph idx="13" type="subTitle"/>
          </p:nvPr>
        </p:nvSpPr>
        <p:spPr>
          <a:xfrm>
            <a:off x="4837750" y="3761421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7"/>
          <p:cNvSpPr txBox="1"/>
          <p:nvPr>
            <p:ph idx="14" type="subTitle"/>
          </p:nvPr>
        </p:nvSpPr>
        <p:spPr>
          <a:xfrm>
            <a:off x="4837750" y="4094163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7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sp>
        <p:nvSpPr>
          <p:cNvPr id="92" name="Google Shape;92;p7"/>
          <p:cNvSpPr txBox="1"/>
          <p:nvPr>
            <p:ph idx="15" type="subTitle"/>
          </p:nvPr>
        </p:nvSpPr>
        <p:spPr>
          <a:xfrm>
            <a:off x="366100" y="477358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3" name="Google Shape;93;p7"/>
          <p:cNvSpPr txBox="1"/>
          <p:nvPr>
            <p:ph idx="16" type="subTitle"/>
          </p:nvPr>
        </p:nvSpPr>
        <p:spPr>
          <a:xfrm>
            <a:off x="5251900" y="477358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4" name="Google Shape;94;p7"/>
          <p:cNvSpPr txBox="1"/>
          <p:nvPr>
            <p:ph hasCustomPrompt="1" idx="17" type="title"/>
          </p:nvPr>
        </p:nvSpPr>
        <p:spPr>
          <a:xfrm>
            <a:off x="8155150" y="1099488"/>
            <a:ext cx="6210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7"/>
          <p:cNvSpPr txBox="1"/>
          <p:nvPr>
            <p:ph hasCustomPrompt="1" idx="18" type="title"/>
          </p:nvPr>
        </p:nvSpPr>
        <p:spPr>
          <a:xfrm>
            <a:off x="8155150" y="1432225"/>
            <a:ext cx="6210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7"/>
          <p:cNvSpPr txBox="1"/>
          <p:nvPr>
            <p:ph hasCustomPrompt="1" idx="19" type="title"/>
          </p:nvPr>
        </p:nvSpPr>
        <p:spPr>
          <a:xfrm>
            <a:off x="8155150" y="1764975"/>
            <a:ext cx="6210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7"/>
          <p:cNvSpPr txBox="1"/>
          <p:nvPr>
            <p:ph hasCustomPrompt="1" idx="20" type="title"/>
          </p:nvPr>
        </p:nvSpPr>
        <p:spPr>
          <a:xfrm>
            <a:off x="8155150" y="2097713"/>
            <a:ext cx="6210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7"/>
          <p:cNvSpPr txBox="1"/>
          <p:nvPr>
            <p:ph hasCustomPrompt="1" idx="21" type="title"/>
          </p:nvPr>
        </p:nvSpPr>
        <p:spPr>
          <a:xfrm>
            <a:off x="8155150" y="2430438"/>
            <a:ext cx="6210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7"/>
          <p:cNvSpPr txBox="1"/>
          <p:nvPr>
            <p:ph hasCustomPrompt="1" idx="22" type="title"/>
          </p:nvPr>
        </p:nvSpPr>
        <p:spPr>
          <a:xfrm>
            <a:off x="8155150" y="2763188"/>
            <a:ext cx="6210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7"/>
          <p:cNvSpPr txBox="1"/>
          <p:nvPr>
            <p:ph hasCustomPrompt="1" idx="23" type="title"/>
          </p:nvPr>
        </p:nvSpPr>
        <p:spPr>
          <a:xfrm>
            <a:off x="8155150" y="3095925"/>
            <a:ext cx="6210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9pPr>
          </a:lstStyle>
          <a:p>
            <a:r>
              <a:t>xx%</a:t>
            </a:r>
          </a:p>
        </p:txBody>
      </p:sp>
      <p:sp>
        <p:nvSpPr>
          <p:cNvPr id="101" name="Google Shape;101;p7"/>
          <p:cNvSpPr txBox="1"/>
          <p:nvPr>
            <p:ph hasCustomPrompt="1" idx="24" type="title"/>
          </p:nvPr>
        </p:nvSpPr>
        <p:spPr>
          <a:xfrm>
            <a:off x="8155150" y="3428688"/>
            <a:ext cx="6210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7"/>
          <p:cNvSpPr txBox="1"/>
          <p:nvPr>
            <p:ph hasCustomPrompt="1" idx="25" type="title"/>
          </p:nvPr>
        </p:nvSpPr>
        <p:spPr>
          <a:xfrm>
            <a:off x="8155150" y="3761400"/>
            <a:ext cx="6210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7"/>
          <p:cNvSpPr txBox="1"/>
          <p:nvPr>
            <p:ph hasCustomPrompt="1" idx="26" type="title"/>
          </p:nvPr>
        </p:nvSpPr>
        <p:spPr>
          <a:xfrm>
            <a:off x="8155150" y="4094150"/>
            <a:ext cx="6210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7"/>
          <p:cNvSpPr txBox="1"/>
          <p:nvPr>
            <p:ph hasCustomPrompt="1" idx="27" type="title"/>
          </p:nvPr>
        </p:nvSpPr>
        <p:spPr>
          <a:xfrm>
            <a:off x="8155150" y="766763"/>
            <a:ext cx="6210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TIX Two Text Medium"/>
              <a:buNone/>
              <a:defRPr sz="1600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2">
  <p:cSld name="CUSTOM_11">
    <p:bg>
      <p:bgPr>
        <a:solidFill>
          <a:schemeClr val="lt2"/>
        </a:solidFill>
      </p:bgPr>
    </p:bg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62"/>
          <p:cNvSpPr/>
          <p:nvPr>
            <p:ph idx="2" type="pic"/>
          </p:nvPr>
        </p:nvSpPr>
        <p:spPr>
          <a:xfrm>
            <a:off x="251400" y="1381838"/>
            <a:ext cx="2030100" cy="1943400"/>
          </a:xfrm>
          <a:prstGeom prst="rect">
            <a:avLst/>
          </a:prstGeom>
          <a:noFill/>
          <a:ln>
            <a:noFill/>
          </a:ln>
        </p:spPr>
      </p:sp>
      <p:sp>
        <p:nvSpPr>
          <p:cNvPr id="748" name="Google Shape;748;p62"/>
          <p:cNvSpPr/>
          <p:nvPr>
            <p:ph idx="3" type="pic"/>
          </p:nvPr>
        </p:nvSpPr>
        <p:spPr>
          <a:xfrm>
            <a:off x="2455067" y="1381838"/>
            <a:ext cx="2030100" cy="1943400"/>
          </a:xfrm>
          <a:prstGeom prst="rect">
            <a:avLst/>
          </a:prstGeom>
          <a:noFill/>
          <a:ln>
            <a:noFill/>
          </a:ln>
        </p:spPr>
      </p:sp>
      <p:sp>
        <p:nvSpPr>
          <p:cNvPr id="749" name="Google Shape;749;p62"/>
          <p:cNvSpPr/>
          <p:nvPr>
            <p:ph idx="4" type="pic"/>
          </p:nvPr>
        </p:nvSpPr>
        <p:spPr>
          <a:xfrm>
            <a:off x="4658734" y="1381838"/>
            <a:ext cx="2030100" cy="1943400"/>
          </a:xfrm>
          <a:prstGeom prst="rect">
            <a:avLst/>
          </a:prstGeom>
          <a:noFill/>
          <a:ln>
            <a:noFill/>
          </a:ln>
        </p:spPr>
      </p:sp>
      <p:sp>
        <p:nvSpPr>
          <p:cNvPr id="750" name="Google Shape;750;p62"/>
          <p:cNvSpPr/>
          <p:nvPr>
            <p:ph idx="5" type="pic"/>
          </p:nvPr>
        </p:nvSpPr>
        <p:spPr>
          <a:xfrm>
            <a:off x="6862400" y="1381838"/>
            <a:ext cx="2030100" cy="1943400"/>
          </a:xfrm>
          <a:prstGeom prst="rect">
            <a:avLst/>
          </a:prstGeom>
          <a:noFill/>
          <a:ln>
            <a:noFill/>
          </a:ln>
        </p:spPr>
      </p:sp>
      <p:sp>
        <p:nvSpPr>
          <p:cNvPr id="751" name="Google Shape;751;p62"/>
          <p:cNvSpPr txBox="1"/>
          <p:nvPr>
            <p:ph type="title"/>
          </p:nvPr>
        </p:nvSpPr>
        <p:spPr>
          <a:xfrm>
            <a:off x="139825" y="140075"/>
            <a:ext cx="3970800" cy="15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2" name="Google Shape;752;p62"/>
          <p:cNvSpPr txBox="1"/>
          <p:nvPr>
            <p:ph idx="1" type="subTitle"/>
          </p:nvPr>
        </p:nvSpPr>
        <p:spPr>
          <a:xfrm>
            <a:off x="251400" y="3420138"/>
            <a:ext cx="20298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3" name="Google Shape;753;p62"/>
          <p:cNvSpPr txBox="1"/>
          <p:nvPr>
            <p:ph idx="6" type="subTitle"/>
          </p:nvPr>
        </p:nvSpPr>
        <p:spPr>
          <a:xfrm>
            <a:off x="2455145" y="3433871"/>
            <a:ext cx="20298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4" name="Google Shape;754;p62"/>
          <p:cNvSpPr txBox="1"/>
          <p:nvPr>
            <p:ph idx="7" type="subTitle"/>
          </p:nvPr>
        </p:nvSpPr>
        <p:spPr>
          <a:xfrm>
            <a:off x="4658867" y="3433871"/>
            <a:ext cx="20298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5" name="Google Shape;755;p62"/>
          <p:cNvSpPr txBox="1"/>
          <p:nvPr>
            <p:ph idx="8" type="subTitle"/>
          </p:nvPr>
        </p:nvSpPr>
        <p:spPr>
          <a:xfrm>
            <a:off x="6862588" y="3433871"/>
            <a:ext cx="20298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756" name="Google Shape;756;p62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7" name="Google Shape;757;p62"/>
          <p:cNvSpPr txBox="1"/>
          <p:nvPr>
            <p:ph idx="9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58" name="Google Shape;758;p62"/>
          <p:cNvSpPr txBox="1"/>
          <p:nvPr>
            <p:ph idx="13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59" name="Google Shape;759;p62"/>
          <p:cNvSpPr txBox="1"/>
          <p:nvPr>
            <p:ph idx="14" type="body"/>
          </p:nvPr>
        </p:nvSpPr>
        <p:spPr>
          <a:xfrm>
            <a:off x="252125" y="3753975"/>
            <a:ext cx="20301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0" name="Google Shape;760;p62"/>
          <p:cNvSpPr txBox="1"/>
          <p:nvPr>
            <p:ph idx="15" type="body"/>
          </p:nvPr>
        </p:nvSpPr>
        <p:spPr>
          <a:xfrm>
            <a:off x="3218350" y="7418600"/>
            <a:ext cx="23910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1" name="Google Shape;761;p62"/>
          <p:cNvSpPr txBox="1"/>
          <p:nvPr>
            <p:ph idx="16" type="body"/>
          </p:nvPr>
        </p:nvSpPr>
        <p:spPr>
          <a:xfrm>
            <a:off x="3218350" y="8720875"/>
            <a:ext cx="23910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2" name="Google Shape;762;p62"/>
          <p:cNvSpPr txBox="1"/>
          <p:nvPr>
            <p:ph idx="17" type="body"/>
          </p:nvPr>
        </p:nvSpPr>
        <p:spPr>
          <a:xfrm>
            <a:off x="2455075" y="3753963"/>
            <a:ext cx="20301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3" name="Google Shape;763;p62"/>
          <p:cNvSpPr txBox="1"/>
          <p:nvPr>
            <p:ph idx="18" type="body"/>
          </p:nvPr>
        </p:nvSpPr>
        <p:spPr>
          <a:xfrm>
            <a:off x="4658725" y="3753963"/>
            <a:ext cx="20301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4" name="Google Shape;764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5" name="Google Shape;765;p62"/>
          <p:cNvSpPr txBox="1"/>
          <p:nvPr>
            <p:ph idx="19" type="body"/>
          </p:nvPr>
        </p:nvSpPr>
        <p:spPr>
          <a:xfrm>
            <a:off x="6862375" y="3753963"/>
            <a:ext cx="20301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ive">
  <p:cSld name="CUSTOM_12">
    <p:bg>
      <p:bgPr>
        <a:solidFill>
          <a:schemeClr val="dk2"/>
        </a:solidFill>
      </p:bgPr>
    </p:bg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7" name="Google Shape;767;p63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8" name="Google Shape;768;p63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69" name="Google Shape;769;p63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70" name="Google Shape;770;p63"/>
          <p:cNvSpPr txBox="1"/>
          <p:nvPr>
            <p:ph type="title"/>
          </p:nvPr>
        </p:nvSpPr>
        <p:spPr>
          <a:xfrm>
            <a:off x="129375" y="525200"/>
            <a:ext cx="3180600" cy="13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9pPr>
          </a:lstStyle>
          <a:p/>
        </p:txBody>
      </p:sp>
      <p:cxnSp>
        <p:nvCxnSpPr>
          <p:cNvPr id="771" name="Google Shape;771;p63"/>
          <p:cNvCxnSpPr/>
          <p:nvPr/>
        </p:nvCxnSpPr>
        <p:spPr>
          <a:xfrm>
            <a:off x="-5675" y="1923692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2" name="Google Shape;772;p63"/>
          <p:cNvCxnSpPr/>
          <p:nvPr/>
        </p:nvCxnSpPr>
        <p:spPr>
          <a:xfrm>
            <a:off x="-5675" y="3319846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3" name="Google Shape;773;p63"/>
          <p:cNvSpPr txBox="1"/>
          <p:nvPr>
            <p:ph idx="3" type="title"/>
          </p:nvPr>
        </p:nvSpPr>
        <p:spPr>
          <a:xfrm>
            <a:off x="129375" y="1926150"/>
            <a:ext cx="3180600" cy="13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9pPr>
          </a:lstStyle>
          <a:p/>
        </p:txBody>
      </p:sp>
      <p:sp>
        <p:nvSpPr>
          <p:cNvPr id="774" name="Google Shape;774;p63"/>
          <p:cNvSpPr txBox="1"/>
          <p:nvPr>
            <p:ph idx="4" type="title"/>
          </p:nvPr>
        </p:nvSpPr>
        <p:spPr>
          <a:xfrm>
            <a:off x="129375" y="3317475"/>
            <a:ext cx="3180600" cy="13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9pPr>
          </a:lstStyle>
          <a:p/>
        </p:txBody>
      </p:sp>
      <p:sp>
        <p:nvSpPr>
          <p:cNvPr id="775" name="Google Shape;775;p63"/>
          <p:cNvSpPr txBox="1"/>
          <p:nvPr>
            <p:ph idx="5" type="subTitle"/>
          </p:nvPr>
        </p:nvSpPr>
        <p:spPr>
          <a:xfrm>
            <a:off x="3687875" y="527550"/>
            <a:ext cx="5461800" cy="13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76" name="Google Shape;776;p63"/>
          <p:cNvSpPr txBox="1"/>
          <p:nvPr>
            <p:ph idx="6" type="subTitle"/>
          </p:nvPr>
        </p:nvSpPr>
        <p:spPr>
          <a:xfrm>
            <a:off x="3687875" y="1923700"/>
            <a:ext cx="5461800" cy="13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77" name="Google Shape;777;p63"/>
          <p:cNvSpPr txBox="1"/>
          <p:nvPr>
            <p:ph idx="7" type="subTitle"/>
          </p:nvPr>
        </p:nvSpPr>
        <p:spPr>
          <a:xfrm>
            <a:off x="3687875" y="3317400"/>
            <a:ext cx="5461800" cy="13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78" name="Google Shape;778;p63"/>
          <p:cNvSpPr txBox="1"/>
          <p:nvPr>
            <p:ph idx="8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79" name="Google Shape;779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 Us Achievements">
  <p:cSld name="CUSTOM_18">
    <p:bg>
      <p:bgPr>
        <a:solidFill>
          <a:schemeClr val="lt2"/>
        </a:solidFill>
      </p:bgPr>
    </p:bg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64"/>
          <p:cNvSpPr txBox="1"/>
          <p:nvPr>
            <p:ph type="title"/>
          </p:nvPr>
        </p:nvSpPr>
        <p:spPr>
          <a:xfrm>
            <a:off x="129375" y="525200"/>
            <a:ext cx="31806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782" name="Google Shape;782;p64"/>
          <p:cNvCxnSpPr/>
          <p:nvPr/>
        </p:nvCxnSpPr>
        <p:spPr>
          <a:xfrm>
            <a:off x="-5675" y="15729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64"/>
          <p:cNvSpPr txBox="1"/>
          <p:nvPr>
            <p:ph idx="2" type="title"/>
          </p:nvPr>
        </p:nvSpPr>
        <p:spPr>
          <a:xfrm>
            <a:off x="129375" y="1575150"/>
            <a:ext cx="31806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4" name="Google Shape;784;p64"/>
          <p:cNvSpPr txBox="1"/>
          <p:nvPr>
            <p:ph idx="3" type="title"/>
          </p:nvPr>
        </p:nvSpPr>
        <p:spPr>
          <a:xfrm>
            <a:off x="129375" y="2622750"/>
            <a:ext cx="31806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785" name="Google Shape;785;p64"/>
          <p:cNvCxnSpPr/>
          <p:nvPr/>
        </p:nvCxnSpPr>
        <p:spPr>
          <a:xfrm>
            <a:off x="-5675" y="36683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6" name="Google Shape;786;p64"/>
          <p:cNvSpPr txBox="1"/>
          <p:nvPr>
            <p:ph idx="1" type="subTitle"/>
          </p:nvPr>
        </p:nvSpPr>
        <p:spPr>
          <a:xfrm>
            <a:off x="3686104" y="527550"/>
            <a:ext cx="28296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87" name="Google Shape;787;p64"/>
          <p:cNvSpPr txBox="1"/>
          <p:nvPr>
            <p:ph idx="4" type="subTitle"/>
          </p:nvPr>
        </p:nvSpPr>
        <p:spPr>
          <a:xfrm>
            <a:off x="3686104" y="1572800"/>
            <a:ext cx="28296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88" name="Google Shape;788;p64"/>
          <p:cNvSpPr txBox="1"/>
          <p:nvPr>
            <p:ph idx="5" type="subTitle"/>
          </p:nvPr>
        </p:nvSpPr>
        <p:spPr>
          <a:xfrm>
            <a:off x="3686104" y="2622750"/>
            <a:ext cx="28296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89" name="Google Shape;789;p64"/>
          <p:cNvSpPr txBox="1"/>
          <p:nvPr>
            <p:ph idx="6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cxnSp>
        <p:nvCxnSpPr>
          <p:cNvPr id="790" name="Google Shape;790;p64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1" name="Google Shape;791;p64"/>
          <p:cNvSpPr txBox="1"/>
          <p:nvPr>
            <p:ph idx="7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92" name="Google Shape;792;p64"/>
          <p:cNvSpPr txBox="1"/>
          <p:nvPr>
            <p:ph idx="8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cxnSp>
        <p:nvCxnSpPr>
          <p:cNvPr id="793" name="Google Shape;793;p64"/>
          <p:cNvCxnSpPr/>
          <p:nvPr/>
        </p:nvCxnSpPr>
        <p:spPr>
          <a:xfrm>
            <a:off x="-11400" y="5252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4" name="Google Shape;794;p64"/>
          <p:cNvCxnSpPr/>
          <p:nvPr/>
        </p:nvCxnSpPr>
        <p:spPr>
          <a:xfrm>
            <a:off x="-5700" y="26206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5" name="Google Shape;795;p64"/>
          <p:cNvSpPr txBox="1"/>
          <p:nvPr>
            <p:ph idx="9" type="title"/>
          </p:nvPr>
        </p:nvSpPr>
        <p:spPr>
          <a:xfrm>
            <a:off x="125700" y="3672700"/>
            <a:ext cx="31806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6" name="Google Shape;796;p64"/>
          <p:cNvSpPr txBox="1"/>
          <p:nvPr>
            <p:ph idx="13" type="subTitle"/>
          </p:nvPr>
        </p:nvSpPr>
        <p:spPr>
          <a:xfrm>
            <a:off x="3684200" y="3672700"/>
            <a:ext cx="28296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97" name="Google Shape;797;p64"/>
          <p:cNvSpPr txBox="1"/>
          <p:nvPr>
            <p:ph idx="14" type="subTitle"/>
          </p:nvPr>
        </p:nvSpPr>
        <p:spPr>
          <a:xfrm>
            <a:off x="6628933" y="524225"/>
            <a:ext cx="23895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98" name="Google Shape;798;p64"/>
          <p:cNvSpPr txBox="1"/>
          <p:nvPr>
            <p:ph idx="15" type="subTitle"/>
          </p:nvPr>
        </p:nvSpPr>
        <p:spPr>
          <a:xfrm>
            <a:off x="6628933" y="1569475"/>
            <a:ext cx="23895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99" name="Google Shape;799;p64"/>
          <p:cNvSpPr txBox="1"/>
          <p:nvPr>
            <p:ph idx="16" type="subTitle"/>
          </p:nvPr>
        </p:nvSpPr>
        <p:spPr>
          <a:xfrm>
            <a:off x="6628933" y="2619425"/>
            <a:ext cx="23895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00" name="Google Shape;800;p64"/>
          <p:cNvSpPr txBox="1"/>
          <p:nvPr>
            <p:ph idx="17" type="subTitle"/>
          </p:nvPr>
        </p:nvSpPr>
        <p:spPr>
          <a:xfrm>
            <a:off x="6627326" y="3669375"/>
            <a:ext cx="23895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01" name="Google Shape;801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ients">
  <p:cSld name="CUSTOM_13">
    <p:bg>
      <p:bgPr>
        <a:solidFill>
          <a:schemeClr val="dk2"/>
        </a:solidFill>
      </p:bgPr>
    </p:bg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3" name="Google Shape;803;p65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4" name="Google Shape;804;p65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05" name="Google Shape;805;p65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06" name="Google Shape;806;p65"/>
          <p:cNvSpPr txBox="1"/>
          <p:nvPr>
            <p:ph idx="3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07" name="Google Shape;807;p65"/>
          <p:cNvSpPr txBox="1"/>
          <p:nvPr>
            <p:ph type="title"/>
          </p:nvPr>
        </p:nvSpPr>
        <p:spPr>
          <a:xfrm>
            <a:off x="129375" y="851075"/>
            <a:ext cx="3981300" cy="3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9pPr>
          </a:lstStyle>
          <a:p/>
        </p:txBody>
      </p:sp>
      <p:sp>
        <p:nvSpPr>
          <p:cNvPr id="808" name="Google Shape;808;p65"/>
          <p:cNvSpPr txBox="1"/>
          <p:nvPr>
            <p:ph idx="4" type="subTitle"/>
          </p:nvPr>
        </p:nvSpPr>
        <p:spPr>
          <a:xfrm>
            <a:off x="5704625" y="125600"/>
            <a:ext cx="3313800" cy="13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u="sng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09" name="Google Shape;809;p65"/>
          <p:cNvSpPr txBox="1"/>
          <p:nvPr>
            <p:ph idx="5" type="subTitle"/>
          </p:nvPr>
        </p:nvSpPr>
        <p:spPr>
          <a:xfrm>
            <a:off x="5704625" y="727050"/>
            <a:ext cx="33138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9pPr>
          </a:lstStyle>
          <a:p/>
        </p:txBody>
      </p:sp>
      <p:sp>
        <p:nvSpPr>
          <p:cNvPr id="810" name="Google Shape;810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CUSTOM_14">
    <p:bg>
      <p:bgPr>
        <a:solidFill>
          <a:schemeClr val="dk2"/>
        </a:solidFill>
      </p:bgPr>
    </p:bg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2" name="Google Shape;812;p66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3" name="Google Shape;813;p66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14" name="Google Shape;814;p66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15" name="Google Shape;815;p66"/>
          <p:cNvSpPr txBox="1"/>
          <p:nvPr>
            <p:ph type="title"/>
          </p:nvPr>
        </p:nvSpPr>
        <p:spPr>
          <a:xfrm>
            <a:off x="133150" y="506600"/>
            <a:ext cx="4105200" cy="22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9pPr>
          </a:lstStyle>
          <a:p/>
        </p:txBody>
      </p:sp>
      <p:sp>
        <p:nvSpPr>
          <p:cNvPr id="816" name="Google Shape;816;p66"/>
          <p:cNvSpPr txBox="1"/>
          <p:nvPr>
            <p:ph idx="3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17" name="Google Shape;817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8" name="Google Shape;818;p66"/>
          <p:cNvSpPr txBox="1"/>
          <p:nvPr>
            <p:ph idx="4" type="body"/>
          </p:nvPr>
        </p:nvSpPr>
        <p:spPr>
          <a:xfrm>
            <a:off x="5823300" y="3611800"/>
            <a:ext cx="3069300" cy="5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●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○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■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●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○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■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●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○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■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819" name="Google Shape;819;p66"/>
          <p:cNvSpPr txBox="1"/>
          <p:nvPr>
            <p:ph idx="5" type="body"/>
          </p:nvPr>
        </p:nvSpPr>
        <p:spPr>
          <a:xfrm>
            <a:off x="5823300" y="2959400"/>
            <a:ext cx="3069300" cy="5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●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○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■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●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○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■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●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○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■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ution statement">
  <p:cSld name="CUSTOM_17">
    <p:bg>
      <p:bgPr>
        <a:solidFill>
          <a:schemeClr val="dk2"/>
        </a:solidFill>
      </p:bgPr>
    </p:bg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67"/>
          <p:cNvSpPr txBox="1"/>
          <p:nvPr>
            <p:ph type="title"/>
          </p:nvPr>
        </p:nvSpPr>
        <p:spPr>
          <a:xfrm>
            <a:off x="125700" y="655300"/>
            <a:ext cx="8899800" cy="31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/>
        </p:txBody>
      </p:sp>
      <p:sp>
        <p:nvSpPr>
          <p:cNvPr id="822" name="Google Shape;822;p67"/>
          <p:cNvSpPr txBox="1"/>
          <p:nvPr>
            <p:ph idx="1" type="body"/>
          </p:nvPr>
        </p:nvSpPr>
        <p:spPr>
          <a:xfrm>
            <a:off x="6508650" y="3276875"/>
            <a:ext cx="2502600" cy="12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cxnSp>
        <p:nvCxnSpPr>
          <p:cNvPr id="823" name="Google Shape;823;p67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4" name="Google Shape;824;p67"/>
          <p:cNvSpPr txBox="1"/>
          <p:nvPr>
            <p:ph idx="2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25" name="Google Shape;825;p67"/>
          <p:cNvSpPr txBox="1"/>
          <p:nvPr>
            <p:ph idx="3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26" name="Google Shape;826;p67"/>
          <p:cNvSpPr txBox="1"/>
          <p:nvPr>
            <p:ph idx="4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27" name="Google Shape;827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6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30" name="Google Shape;830;p6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31" name="Google Shape;831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6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34" name="Google Shape;834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7" name="Google Shape;837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838" name="Google Shape;838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1" name="Google Shape;841;p7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2" name="Google Shape;842;p7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3" name="Google Shape;843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4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8"/>
          <p:cNvGrpSpPr/>
          <p:nvPr/>
        </p:nvGrpSpPr>
        <p:grpSpPr>
          <a:xfrm>
            <a:off x="0" y="455100"/>
            <a:ext cx="9144000" cy="4519401"/>
            <a:chOff x="0" y="455100"/>
            <a:chExt cx="9144000" cy="4519401"/>
          </a:xfrm>
        </p:grpSpPr>
        <p:sp>
          <p:nvSpPr>
            <p:cNvPr id="107" name="Google Shape;107;p8"/>
            <p:cNvSpPr/>
            <p:nvPr/>
          </p:nvSpPr>
          <p:spPr>
            <a:xfrm flipH="1">
              <a:off x="456060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sp>
        <p:nvSpPr>
          <p:cNvPr id="111" name="Google Shape;111;p8"/>
          <p:cNvSpPr txBox="1"/>
          <p:nvPr>
            <p:ph type="ctrTitle"/>
          </p:nvPr>
        </p:nvSpPr>
        <p:spPr>
          <a:xfrm>
            <a:off x="352550" y="2171700"/>
            <a:ext cx="3860100" cy="8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STIX Two Text SemiBold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2" name="Google Shape;112;p8"/>
          <p:cNvSpPr/>
          <p:nvPr/>
        </p:nvSpPr>
        <p:spPr>
          <a:xfrm rot="10800000">
            <a:off x="4795425" y="1030600"/>
            <a:ext cx="4116300" cy="438300"/>
          </a:xfrm>
          <a:prstGeom prst="chevron">
            <a:avLst>
              <a:gd fmla="val 2075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8"/>
          <p:cNvSpPr txBox="1"/>
          <p:nvPr>
            <p:ph idx="1" type="subTitle"/>
          </p:nvPr>
        </p:nvSpPr>
        <p:spPr>
          <a:xfrm>
            <a:off x="4931528" y="1108450"/>
            <a:ext cx="36918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4" name="Google Shape;114;p8"/>
          <p:cNvSpPr/>
          <p:nvPr/>
        </p:nvSpPr>
        <p:spPr>
          <a:xfrm rot="10800000">
            <a:off x="4795425" y="1559400"/>
            <a:ext cx="4116300" cy="438300"/>
          </a:xfrm>
          <a:prstGeom prst="chevron">
            <a:avLst>
              <a:gd fmla="val 20755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8"/>
          <p:cNvSpPr txBox="1"/>
          <p:nvPr>
            <p:ph idx="2" type="subTitle"/>
          </p:nvPr>
        </p:nvSpPr>
        <p:spPr>
          <a:xfrm>
            <a:off x="4931528" y="1637250"/>
            <a:ext cx="36918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6" name="Google Shape;116;p8"/>
          <p:cNvSpPr/>
          <p:nvPr/>
        </p:nvSpPr>
        <p:spPr>
          <a:xfrm rot="10800000">
            <a:off x="4795425" y="2088200"/>
            <a:ext cx="4116300" cy="438300"/>
          </a:xfrm>
          <a:prstGeom prst="chevron">
            <a:avLst>
              <a:gd fmla="val 2075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8"/>
          <p:cNvSpPr txBox="1"/>
          <p:nvPr>
            <p:ph idx="3" type="subTitle"/>
          </p:nvPr>
        </p:nvSpPr>
        <p:spPr>
          <a:xfrm>
            <a:off x="4931528" y="2166050"/>
            <a:ext cx="36918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8" name="Google Shape;118;p8"/>
          <p:cNvSpPr/>
          <p:nvPr/>
        </p:nvSpPr>
        <p:spPr>
          <a:xfrm rot="10800000">
            <a:off x="4795425" y="2617000"/>
            <a:ext cx="4116300" cy="438300"/>
          </a:xfrm>
          <a:prstGeom prst="chevron">
            <a:avLst>
              <a:gd fmla="val 20755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8"/>
          <p:cNvSpPr txBox="1"/>
          <p:nvPr>
            <p:ph idx="4" type="subTitle"/>
          </p:nvPr>
        </p:nvSpPr>
        <p:spPr>
          <a:xfrm>
            <a:off x="4931528" y="2694850"/>
            <a:ext cx="36918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0" name="Google Shape;120;p8"/>
          <p:cNvSpPr/>
          <p:nvPr/>
        </p:nvSpPr>
        <p:spPr>
          <a:xfrm rot="10800000">
            <a:off x="4795425" y="3145800"/>
            <a:ext cx="4116300" cy="438300"/>
          </a:xfrm>
          <a:prstGeom prst="chevron">
            <a:avLst>
              <a:gd fmla="val 2075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"/>
          <p:cNvSpPr txBox="1"/>
          <p:nvPr>
            <p:ph idx="5" type="subTitle"/>
          </p:nvPr>
        </p:nvSpPr>
        <p:spPr>
          <a:xfrm>
            <a:off x="4931528" y="3223650"/>
            <a:ext cx="36918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2" name="Google Shape;122;p8"/>
          <p:cNvSpPr/>
          <p:nvPr/>
        </p:nvSpPr>
        <p:spPr>
          <a:xfrm rot="10800000">
            <a:off x="4795425" y="3674600"/>
            <a:ext cx="4116300" cy="438300"/>
          </a:xfrm>
          <a:prstGeom prst="chevron">
            <a:avLst>
              <a:gd fmla="val 20755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"/>
          <p:cNvSpPr txBox="1"/>
          <p:nvPr>
            <p:ph idx="6" type="subTitle"/>
          </p:nvPr>
        </p:nvSpPr>
        <p:spPr>
          <a:xfrm>
            <a:off x="4931528" y="3752450"/>
            <a:ext cx="36918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6" name="Google Shape;846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7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9" name="Google Shape;849;p7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0" name="Google Shape;850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7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53" name="Google Shape;853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7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56" name="Google Shape;856;p7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57" name="Google Shape;857;p7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8" name="Google Shape;858;p7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59" name="Google Shape;859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7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</a:lstStyle>
          <a:p/>
        </p:txBody>
      </p:sp>
      <p:sp>
        <p:nvSpPr>
          <p:cNvPr id="862" name="Google Shape;862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7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65" name="Google Shape;865;p7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866" name="Google Shape;866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79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1" name="Google Shape;871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2" name="Google Shape;872;p79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3" name="Google Shape;873;p79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4" name="Google Shape;874;p79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5" name="Google Shape;875;p79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6" name="Google Shape;876;p79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7" name="Google Shape;877;p79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0" name="Google Shape;880;p80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881" name="Google Shape;881;p80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882" name="Google Shape;882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5" name="Google Shape;885;p81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86" name="Google Shape;886;p81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887" name="Google Shape;887;p81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888" name="Google Shape;888;p81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9" name="Google Shape;889;p81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SECTION_HEADER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9"/>
          <p:cNvGrpSpPr/>
          <p:nvPr/>
        </p:nvGrpSpPr>
        <p:grpSpPr>
          <a:xfrm>
            <a:off x="0" y="455100"/>
            <a:ext cx="9144000" cy="4519401"/>
            <a:chOff x="0" y="455100"/>
            <a:chExt cx="9144000" cy="4519401"/>
          </a:xfrm>
        </p:grpSpPr>
        <p:sp>
          <p:nvSpPr>
            <p:cNvPr id="126" name="Google Shape;126;p9"/>
            <p:cNvSpPr/>
            <p:nvPr/>
          </p:nvSpPr>
          <p:spPr>
            <a:xfrm flipH="1">
              <a:off x="456060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9"/>
            <p:cNvSpPr/>
            <p:nvPr/>
          </p:nvSpPr>
          <p:spPr>
            <a:xfrm>
              <a:off x="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9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9"/>
          <p:cNvSpPr txBox="1"/>
          <p:nvPr>
            <p:ph type="ctrTitle"/>
          </p:nvPr>
        </p:nvSpPr>
        <p:spPr>
          <a:xfrm>
            <a:off x="352550" y="2171700"/>
            <a:ext cx="3860100" cy="8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STIX Two Text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0" name="Google Shape;130;p9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sp>
        <p:nvSpPr>
          <p:cNvPr id="131" name="Google Shape;131;p9"/>
          <p:cNvSpPr txBox="1"/>
          <p:nvPr>
            <p:ph idx="1" type="body"/>
          </p:nvPr>
        </p:nvSpPr>
        <p:spPr>
          <a:xfrm>
            <a:off x="4829450" y="1385875"/>
            <a:ext cx="3849300" cy="23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2" name="Google Shape;892;p82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893" name="Google Shape;893;p82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894" name="Google Shape;894;p82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895" name="Google Shape;895;p82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96" name="Google Shape;896;p82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7" name="Google Shape;897;p82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8" name="Google Shape;898;p82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1" name="Google Shape;901;p83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902" name="Google Shape;902;p83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903" name="Google Shape;903;p83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904" name="Google Shape;904;p83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905" name="Google Shape;905;p83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06" name="Google Shape;906;p83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07" name="Google Shape;907;p83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08" name="Google Shape;908;p83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09" name="Google Shape;909;p83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2" name="Google Shape;912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3" name="Google Shape;913;p84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85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6" name="Google Shape;916;p85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17" name="Google Shape;917;p85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18" name="Google Shape;918;p85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9" name="Google Shape;919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0" name="Google Shape;920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1" name="Google Shape;921;p85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22" name="Google Shape;922;p85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86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25" name="Google Shape;925;p86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26" name="Google Shape;926;p86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27" name="Google Shape;927;p86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28" name="Google Shape;928;p86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29" name="Google Shape;929;p86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0" name="Google Shape;930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1" name="Google Shape;931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2" name="Google Shape;932;p86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33" name="Google Shape;933;p86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34" name="Google Shape;934;p86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87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937" name="Google Shape;937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0" name="Google Shape;940;p88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41" name="Google Shape;941;p88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42" name="Google Shape;942;p88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43" name="Google Shape;943;p88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44" name="Google Shape;944;p88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45" name="Google Shape;945;p88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46" name="Google Shape;946;p88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7" name="Google Shape;947;p88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48" name="Google Shape;948;p88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49" name="Google Shape;949;p88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with footer">
  <p:cSld name="CUSTOM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10"/>
          <p:cNvGrpSpPr/>
          <p:nvPr/>
        </p:nvGrpSpPr>
        <p:grpSpPr>
          <a:xfrm>
            <a:off x="0" y="455100"/>
            <a:ext cx="9144000" cy="4519401"/>
            <a:chOff x="0" y="455100"/>
            <a:chExt cx="9144000" cy="4519401"/>
          </a:xfrm>
        </p:grpSpPr>
        <p:sp>
          <p:nvSpPr>
            <p:cNvPr id="134" name="Google Shape;134;p10"/>
            <p:cNvSpPr/>
            <p:nvPr/>
          </p:nvSpPr>
          <p:spPr>
            <a:xfrm flipH="1">
              <a:off x="456060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0"/>
            <p:cNvSpPr/>
            <p:nvPr/>
          </p:nvSpPr>
          <p:spPr>
            <a:xfrm>
              <a:off x="0" y="455100"/>
              <a:ext cx="4583400" cy="4231200"/>
            </a:xfrm>
            <a:prstGeom prst="round1Rect">
              <a:avLst>
                <a:gd fmla="val 777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0"/>
            <p:cNvSpPr/>
            <p:nvPr/>
          </p:nvSpPr>
          <p:spPr>
            <a:xfrm>
              <a:off x="4212650" y="4256001"/>
              <a:ext cx="718800" cy="71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" name="Google Shape;137;p10"/>
          <p:cNvSpPr txBox="1"/>
          <p:nvPr/>
        </p:nvSpPr>
        <p:spPr>
          <a:xfrm>
            <a:off x="4212575" y="4533153"/>
            <a:ext cx="7188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STIX Two Text Medium"/>
                <a:ea typeface="STIX Two Text Medium"/>
                <a:cs typeface="STIX Two Text Medium"/>
                <a:sym typeface="STIX Two Text Medium"/>
              </a:rPr>
              <a:t>‹#›</a:t>
            </a:fld>
            <a:endParaRPr>
              <a:solidFill>
                <a:schemeClr val="accent1"/>
              </a:solidFill>
              <a:latin typeface="STIX Two Text Medium"/>
              <a:ea typeface="STIX Two Text Medium"/>
              <a:cs typeface="STIX Two Text Medium"/>
              <a:sym typeface="STIX Two Text Medium"/>
            </a:endParaRPr>
          </a:p>
        </p:txBody>
      </p:sp>
      <p:sp>
        <p:nvSpPr>
          <p:cNvPr id="138" name="Google Shape;138;p10"/>
          <p:cNvSpPr txBox="1"/>
          <p:nvPr>
            <p:ph type="title"/>
          </p:nvPr>
        </p:nvSpPr>
        <p:spPr>
          <a:xfrm>
            <a:off x="1712775" y="1103850"/>
            <a:ext cx="6974100" cy="293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9" name="Google Shape;139;p10"/>
          <p:cNvSpPr txBox="1"/>
          <p:nvPr>
            <p:ph idx="1" type="subTitle"/>
          </p:nvPr>
        </p:nvSpPr>
        <p:spPr>
          <a:xfrm>
            <a:off x="366100" y="477358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0" name="Google Shape;140;p10"/>
          <p:cNvSpPr txBox="1"/>
          <p:nvPr>
            <p:ph idx="2" type="subTitle"/>
          </p:nvPr>
        </p:nvSpPr>
        <p:spPr>
          <a:xfrm>
            <a:off x="5251900" y="4773588"/>
            <a:ext cx="3539400" cy="2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1" name="Google Shape;141;p10"/>
          <p:cNvSpPr txBox="1"/>
          <p:nvPr>
            <p:ph idx="3" type="subTitle"/>
          </p:nvPr>
        </p:nvSpPr>
        <p:spPr>
          <a:xfrm rot="-5400000">
            <a:off x="-1577350" y="2403575"/>
            <a:ext cx="4226400" cy="3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43" Type="http://schemas.openxmlformats.org/officeDocument/2006/relationships/theme" Target="../theme/theme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62.xml"/><Relationship Id="rId42" Type="http://schemas.openxmlformats.org/officeDocument/2006/relationships/slideLayout" Target="../slideLayouts/slideLayout84.xml"/><Relationship Id="rId41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64.xml"/><Relationship Id="rId44" Type="http://schemas.openxmlformats.org/officeDocument/2006/relationships/slideLayout" Target="../slideLayouts/slideLayout86.xml"/><Relationship Id="rId21" Type="http://schemas.openxmlformats.org/officeDocument/2006/relationships/slideLayout" Target="../slideLayouts/slideLayout63.xml"/><Relationship Id="rId43" Type="http://schemas.openxmlformats.org/officeDocument/2006/relationships/slideLayout" Target="../slideLayouts/slideLayout85.xml"/><Relationship Id="rId24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65.xml"/><Relationship Id="rId45" Type="http://schemas.openxmlformats.org/officeDocument/2006/relationships/theme" Target="../theme/theme3.xml"/><Relationship Id="rId1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26" Type="http://schemas.openxmlformats.org/officeDocument/2006/relationships/slideLayout" Target="../slideLayouts/slideLayout68.xml"/><Relationship Id="rId25" Type="http://schemas.openxmlformats.org/officeDocument/2006/relationships/slideLayout" Target="../slideLayouts/slideLayout67.xml"/><Relationship Id="rId28" Type="http://schemas.openxmlformats.org/officeDocument/2006/relationships/slideLayout" Target="../slideLayouts/slideLayout70.xml"/><Relationship Id="rId27" Type="http://schemas.openxmlformats.org/officeDocument/2006/relationships/slideLayout" Target="../slideLayouts/slideLayout69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29" Type="http://schemas.openxmlformats.org/officeDocument/2006/relationships/slideLayout" Target="../slideLayouts/slideLayout71.xml"/><Relationship Id="rId7" Type="http://schemas.openxmlformats.org/officeDocument/2006/relationships/slideLayout" Target="../slideLayouts/slideLayout49.xml"/><Relationship Id="rId8" Type="http://schemas.openxmlformats.org/officeDocument/2006/relationships/slideLayout" Target="../slideLayouts/slideLayout50.xml"/><Relationship Id="rId31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53.xml"/><Relationship Id="rId33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52.xml"/><Relationship Id="rId32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55.xml"/><Relationship Id="rId35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54.xml"/><Relationship Id="rId34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57.xml"/><Relationship Id="rId37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56.xml"/><Relationship Id="rId36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59.xml"/><Relationship Id="rId39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58.xml"/><Relationship Id="rId38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 sz="3000">
                <a:solidFill>
                  <a:schemeClr val="dk1"/>
                </a:solidFill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 sz="3000">
                <a:solidFill>
                  <a:schemeClr val="dk1"/>
                </a:solidFill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 sz="3000">
                <a:solidFill>
                  <a:schemeClr val="dk1"/>
                </a:solidFill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 sz="3000">
                <a:solidFill>
                  <a:schemeClr val="dk1"/>
                </a:solidFill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 sz="3000">
                <a:solidFill>
                  <a:schemeClr val="dk1"/>
                </a:solidFill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 sz="3000">
                <a:solidFill>
                  <a:schemeClr val="dk1"/>
                </a:solidFill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 sz="3000">
                <a:solidFill>
                  <a:schemeClr val="dk1"/>
                </a:solidFill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 sz="3000">
                <a:solidFill>
                  <a:schemeClr val="dk1"/>
                </a:solidFill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IX Two Text SemiBold"/>
              <a:buNone/>
              <a:defRPr sz="3000">
                <a:solidFill>
                  <a:schemeClr val="dk1"/>
                </a:solidFill>
                <a:latin typeface="STIX Two Text SemiBold"/>
                <a:ea typeface="STIX Two Text SemiBold"/>
                <a:cs typeface="STIX Two Text SemiBold"/>
                <a:sym typeface="STIX Two Text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800050"/>
            <a:ext cx="36618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TIX Two Text"/>
              <a:buChar char="●"/>
              <a:defRPr sz="1200">
                <a:solidFill>
                  <a:schemeClr val="dk2"/>
                </a:solidFill>
                <a:latin typeface="STIX Two Text"/>
                <a:ea typeface="STIX Two Text"/>
                <a:cs typeface="STIX Two Text"/>
                <a:sym typeface="STIX Two Tex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TIX Two Text"/>
              <a:buChar char="○"/>
              <a:defRPr sz="1200">
                <a:solidFill>
                  <a:schemeClr val="dk2"/>
                </a:solidFill>
                <a:latin typeface="STIX Two Text"/>
                <a:ea typeface="STIX Two Text"/>
                <a:cs typeface="STIX Two Text"/>
                <a:sym typeface="STIX Two Tex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TIX Two Text"/>
              <a:buChar char="■"/>
              <a:defRPr sz="1200">
                <a:solidFill>
                  <a:schemeClr val="dk2"/>
                </a:solidFill>
                <a:latin typeface="STIX Two Text"/>
                <a:ea typeface="STIX Two Text"/>
                <a:cs typeface="STIX Two Text"/>
                <a:sym typeface="STIX Two Tex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TIX Two Text"/>
              <a:buChar char="●"/>
              <a:defRPr sz="1200">
                <a:solidFill>
                  <a:schemeClr val="dk2"/>
                </a:solidFill>
                <a:latin typeface="STIX Two Text"/>
                <a:ea typeface="STIX Two Text"/>
                <a:cs typeface="STIX Two Text"/>
                <a:sym typeface="STIX Two Tex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TIX Two Text"/>
              <a:buChar char="○"/>
              <a:defRPr sz="1200">
                <a:solidFill>
                  <a:schemeClr val="dk2"/>
                </a:solidFill>
                <a:latin typeface="STIX Two Text"/>
                <a:ea typeface="STIX Two Text"/>
                <a:cs typeface="STIX Two Text"/>
                <a:sym typeface="STIX Two Tex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TIX Two Text"/>
              <a:buChar char="■"/>
              <a:defRPr sz="1200">
                <a:solidFill>
                  <a:schemeClr val="dk2"/>
                </a:solidFill>
                <a:latin typeface="STIX Two Text"/>
                <a:ea typeface="STIX Two Text"/>
                <a:cs typeface="STIX Two Text"/>
                <a:sym typeface="STIX Two Tex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TIX Two Text"/>
              <a:buChar char="●"/>
              <a:defRPr sz="1200">
                <a:solidFill>
                  <a:schemeClr val="dk2"/>
                </a:solidFill>
                <a:latin typeface="STIX Two Text"/>
                <a:ea typeface="STIX Two Text"/>
                <a:cs typeface="STIX Two Text"/>
                <a:sym typeface="STIX Two Tex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TIX Two Text"/>
              <a:buChar char="○"/>
              <a:defRPr sz="1200">
                <a:solidFill>
                  <a:schemeClr val="dk2"/>
                </a:solidFill>
                <a:latin typeface="STIX Two Text"/>
                <a:ea typeface="STIX Two Text"/>
                <a:cs typeface="STIX Two Text"/>
                <a:sym typeface="STIX Two Tex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TIX Two Text"/>
              <a:buChar char="■"/>
              <a:defRPr sz="1200">
                <a:solidFill>
                  <a:schemeClr val="dk2"/>
                </a:solidFill>
                <a:latin typeface="STIX Two Text"/>
                <a:ea typeface="STIX Two Text"/>
                <a:cs typeface="STIX Two Text"/>
                <a:sym typeface="STIX Two Tex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TIX Two Text"/>
                <a:ea typeface="STIX Two Text"/>
                <a:cs typeface="STIX Two Text"/>
                <a:sym typeface="STIX Two Text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TIX Two Text"/>
                <a:ea typeface="STIX Two Text"/>
                <a:cs typeface="STIX Two Text"/>
                <a:sym typeface="STIX Two Text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TIX Two Text"/>
                <a:ea typeface="STIX Two Text"/>
                <a:cs typeface="STIX Two Text"/>
                <a:sym typeface="STIX Two Text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TIX Two Text"/>
                <a:ea typeface="STIX Two Text"/>
                <a:cs typeface="STIX Two Text"/>
                <a:sym typeface="STIX Two Text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TIX Two Text"/>
                <a:ea typeface="STIX Two Text"/>
                <a:cs typeface="STIX Two Text"/>
                <a:sym typeface="STIX Two Text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TIX Two Text"/>
                <a:ea typeface="STIX Two Text"/>
                <a:cs typeface="STIX Two Text"/>
                <a:sym typeface="STIX Two Text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TIX Two Text"/>
                <a:ea typeface="STIX Two Text"/>
                <a:cs typeface="STIX Two Text"/>
                <a:sym typeface="STIX Two Text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TIX Two Text"/>
                <a:ea typeface="STIX Two Text"/>
                <a:cs typeface="STIX Two Text"/>
                <a:sym typeface="STIX Two Text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TIX Two Text"/>
                <a:ea typeface="STIX Two Text"/>
                <a:cs typeface="STIX Two Text"/>
                <a:sym typeface="STIX Two Tex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E4696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 txBox="1"/>
          <p:nvPr>
            <p:ph type="title"/>
          </p:nvPr>
        </p:nvSpPr>
        <p:spPr>
          <a:xfrm>
            <a:off x="922700" y="404350"/>
            <a:ext cx="73068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87" name="Google Shape;587;p44"/>
          <p:cNvSpPr txBox="1"/>
          <p:nvPr>
            <p:ph idx="1" type="body"/>
          </p:nvPr>
        </p:nvSpPr>
        <p:spPr>
          <a:xfrm>
            <a:off x="922700" y="3046200"/>
            <a:ext cx="79701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 b="1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 b="1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 b="1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 b="1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 b="1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 b="1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 b="1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 b="1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 b="1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  <p:sldLayoutId id="2147483708" r:id="rId19"/>
    <p:sldLayoutId id="2147483709" r:id="rId20"/>
    <p:sldLayoutId id="2147483710" r:id="rId21"/>
    <p:sldLayoutId id="2147483711" r:id="rId22"/>
    <p:sldLayoutId id="2147483712" r:id="rId23"/>
    <p:sldLayoutId id="2147483713" r:id="rId24"/>
    <p:sldLayoutId id="2147483714" r:id="rId25"/>
    <p:sldLayoutId id="2147483715" r:id="rId26"/>
    <p:sldLayoutId id="2147483716" r:id="rId27"/>
    <p:sldLayoutId id="2147483717" r:id="rId28"/>
    <p:sldLayoutId id="2147483718" r:id="rId29"/>
    <p:sldLayoutId id="2147483719" r:id="rId30"/>
    <p:sldLayoutId id="2147483720" r:id="rId31"/>
    <p:sldLayoutId id="2147483721" r:id="rId32"/>
    <p:sldLayoutId id="2147483722" r:id="rId33"/>
    <p:sldLayoutId id="2147483723" r:id="rId34"/>
    <p:sldLayoutId id="2147483724" r:id="rId35"/>
    <p:sldLayoutId id="2147483725" r:id="rId36"/>
    <p:sldLayoutId id="2147483726" r:id="rId37"/>
    <p:sldLayoutId id="2147483727" r:id="rId38"/>
    <p:sldLayoutId id="2147483728" r:id="rId39"/>
    <p:sldLayoutId id="2147483729" r:id="rId40"/>
    <p:sldLayoutId id="2147483730" r:id="rId41"/>
    <p:sldLayoutId id="2147483731" r:id="rId42"/>
    <p:sldLayoutId id="2147483732" r:id="rId43"/>
    <p:sldLayoutId id="2147483733" r:id="rId4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58">
          <p15:clr>
            <a:srgbClr val="E46962"/>
          </p15:clr>
        </p15:guide>
        <p15:guide id="2" pos="581">
          <p15:clr>
            <a:srgbClr val="E46962"/>
          </p15:clr>
        </p15:guide>
        <p15:guide id="3" pos="660">
          <p15:clr>
            <a:srgbClr val="E46962"/>
          </p15:clr>
        </p15:guide>
        <p15:guide id="4" pos="1083">
          <p15:clr>
            <a:srgbClr val="E46962"/>
          </p15:clr>
        </p15:guide>
        <p15:guide id="5" pos="1162">
          <p15:clr>
            <a:srgbClr val="E46962"/>
          </p15:clr>
        </p15:guide>
        <p15:guide id="6" pos="1585">
          <p15:clr>
            <a:srgbClr val="E46962"/>
          </p15:clr>
        </p15:guide>
        <p15:guide id="7" pos="1664">
          <p15:clr>
            <a:srgbClr val="E46962"/>
          </p15:clr>
        </p15:guide>
        <p15:guide id="8" pos="2087">
          <p15:clr>
            <a:srgbClr val="E46962"/>
          </p15:clr>
        </p15:guide>
        <p15:guide id="9" pos="2167">
          <p15:clr>
            <a:srgbClr val="E46962"/>
          </p15:clr>
        </p15:guide>
        <p15:guide id="10" pos="2589">
          <p15:clr>
            <a:srgbClr val="E46962"/>
          </p15:clr>
        </p15:guide>
        <p15:guide id="11" pos="2669">
          <p15:clr>
            <a:srgbClr val="E46962"/>
          </p15:clr>
        </p15:guide>
        <p15:guide id="12" pos="3091">
          <p15:clr>
            <a:srgbClr val="E46962"/>
          </p15:clr>
        </p15:guide>
        <p15:guide id="13" pos="3171">
          <p15:clr>
            <a:srgbClr val="E46962"/>
          </p15:clr>
        </p15:guide>
        <p15:guide id="14" pos="79">
          <p15:clr>
            <a:srgbClr val="E46962"/>
          </p15:clr>
        </p15:guide>
        <p15:guide id="15" pos="5681">
          <p15:clr>
            <a:srgbClr val="E46962"/>
          </p15:clr>
        </p15:guide>
        <p15:guide id="16" pos="5602">
          <p15:clr>
            <a:srgbClr val="E46962"/>
          </p15:clr>
        </p15:guide>
        <p15:guide id="17" pos="3593">
          <p15:clr>
            <a:srgbClr val="E46962"/>
          </p15:clr>
        </p15:guide>
        <p15:guide id="18" pos="3673">
          <p15:clr>
            <a:srgbClr val="E46962"/>
          </p15:clr>
        </p15:guide>
        <p15:guide id="19" pos="4096">
          <p15:clr>
            <a:srgbClr val="E46962"/>
          </p15:clr>
        </p15:guide>
        <p15:guide id="20" pos="4175">
          <p15:clr>
            <a:srgbClr val="E46962"/>
          </p15:clr>
        </p15:guide>
        <p15:guide id="21" pos="4598">
          <p15:clr>
            <a:srgbClr val="E46962"/>
          </p15:clr>
        </p15:guide>
        <p15:guide id="22" pos="4677">
          <p15:clr>
            <a:srgbClr val="E46962"/>
          </p15:clr>
        </p15:guide>
        <p15:guide id="23" pos="5100">
          <p15:clr>
            <a:srgbClr val="E46962"/>
          </p15:clr>
        </p15:guide>
        <p15:guide id="24" pos="5184">
          <p15:clr>
            <a:srgbClr val="E46962"/>
          </p15:clr>
        </p15:guide>
        <p15:guide id="25" orient="horz" pos="79">
          <p15:clr>
            <a:srgbClr val="E46962"/>
          </p15:clr>
        </p15:guide>
        <p15:guide id="26" orient="horz" pos="3161">
          <p15:clr>
            <a:srgbClr val="E46962"/>
          </p15:clr>
        </p15:guide>
        <p15:guide id="27" orient="horz" pos="2971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ial view of a basketball court with three players." id="954" name="Google Shape;954;p8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1225" l="0" r="0" t="3772"/>
          <a:stretch/>
        </p:blipFill>
        <p:spPr>
          <a:xfrm>
            <a:off x="0" y="0"/>
            <a:ext cx="9144003" cy="5143500"/>
          </a:xfrm>
          <a:prstGeom prst="rect">
            <a:avLst/>
          </a:prstGeom>
        </p:spPr>
      </p:pic>
      <p:sp>
        <p:nvSpPr>
          <p:cNvPr id="955" name="Google Shape;955;p89"/>
          <p:cNvSpPr txBox="1"/>
          <p:nvPr>
            <p:ph type="title"/>
          </p:nvPr>
        </p:nvSpPr>
        <p:spPr>
          <a:xfrm>
            <a:off x="914850" y="1365900"/>
            <a:ext cx="7314300" cy="241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Thyroid Cancer Detection Using Machine Learning</a:t>
            </a:r>
            <a:endParaRPr sz="4200"/>
          </a:p>
        </p:txBody>
      </p:sp>
      <p:sp>
        <p:nvSpPr>
          <p:cNvPr id="956" name="Google Shape;956;p89"/>
          <p:cNvSpPr txBox="1"/>
          <p:nvPr>
            <p:ph idx="1" type="subTitle"/>
          </p:nvPr>
        </p:nvSpPr>
        <p:spPr>
          <a:xfrm>
            <a:off x="1669225" y="3682600"/>
            <a:ext cx="54534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March 2k25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98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Business Name</a:t>
            </a:r>
            <a:endParaRPr/>
          </a:p>
        </p:txBody>
      </p:sp>
      <p:sp>
        <p:nvSpPr>
          <p:cNvPr id="1043" name="Google Shape;1043;p98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DM Sans SemiBold"/>
                <a:ea typeface="DM Sans SemiBold"/>
                <a:cs typeface="DM Sans SemiBold"/>
                <a:sym typeface="DM Sans SemiBold"/>
              </a:rPr>
              <a:t>Mobile app development</a:t>
            </a:r>
            <a:endParaRPr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1044" name="Google Shape;1044;p98"/>
          <p:cNvSpPr txBox="1"/>
          <p:nvPr/>
        </p:nvSpPr>
        <p:spPr>
          <a:xfrm>
            <a:off x="251400" y="1045075"/>
            <a:ext cx="4202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Char char="●"/>
            </a:pPr>
            <a:r>
              <a:rPr lang="en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Classification Report</a:t>
            </a:r>
            <a:endParaRPr sz="18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45" name="Google Shape;1045;p9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6" name="Google Shape;1046;p98"/>
          <p:cNvSpPr txBox="1"/>
          <p:nvPr/>
        </p:nvSpPr>
        <p:spPr>
          <a:xfrm>
            <a:off x="5955775" y="125600"/>
            <a:ext cx="2963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Model Evaluation</a:t>
            </a:r>
            <a:endParaRPr sz="40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47" name="Google Shape;104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25" y="1805000"/>
            <a:ext cx="4827500" cy="28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5163" y="2982388"/>
            <a:ext cx="3557425" cy="15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99"/>
          <p:cNvSpPr txBox="1"/>
          <p:nvPr>
            <p:ph type="ctrTitle"/>
          </p:nvPr>
        </p:nvSpPr>
        <p:spPr>
          <a:xfrm>
            <a:off x="352550" y="942275"/>
            <a:ext cx="3860100" cy="334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Confusion Martix</a:t>
            </a:r>
            <a:endParaRPr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Heatmap</a:t>
            </a:r>
            <a:endParaRPr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54" name="Google Shape;105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523" y="656000"/>
            <a:ext cx="3788450" cy="28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8863" y="3705447"/>
            <a:ext cx="1841775" cy="8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00"/>
          <p:cNvSpPr txBox="1"/>
          <p:nvPr>
            <p:ph type="title"/>
          </p:nvPr>
        </p:nvSpPr>
        <p:spPr>
          <a:xfrm>
            <a:off x="133150" y="125600"/>
            <a:ext cx="44985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Importance</a:t>
            </a:r>
            <a:endParaRPr/>
          </a:p>
        </p:txBody>
      </p:sp>
      <p:sp>
        <p:nvSpPr>
          <p:cNvPr id="1061" name="Google Shape;1061;p10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62" name="Google Shape;1062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00" y="1500175"/>
            <a:ext cx="4723975" cy="321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101"/>
          <p:cNvSpPr txBox="1"/>
          <p:nvPr>
            <p:ph type="ctrTitle"/>
          </p:nvPr>
        </p:nvSpPr>
        <p:spPr>
          <a:xfrm>
            <a:off x="352550" y="2171700"/>
            <a:ext cx="3860100" cy="8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 Curve</a:t>
            </a:r>
            <a:endParaRPr/>
          </a:p>
        </p:txBody>
      </p:sp>
      <p:pic>
        <p:nvPicPr>
          <p:cNvPr id="1068" name="Google Shape;106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1896" y="942275"/>
            <a:ext cx="3764225" cy="276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2500" y="3897350"/>
            <a:ext cx="3860100" cy="389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02"/>
          <p:cNvSpPr txBox="1"/>
          <p:nvPr>
            <p:ph type="title"/>
          </p:nvPr>
        </p:nvSpPr>
        <p:spPr>
          <a:xfrm>
            <a:off x="3037750" y="47000"/>
            <a:ext cx="3739800" cy="11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6500">
                <a:solidFill>
                  <a:schemeClr val="lt2"/>
                </a:solidFill>
              </a:rPr>
              <a:t>Result</a:t>
            </a:r>
            <a:endParaRPr sz="6500">
              <a:solidFill>
                <a:schemeClr val="lt2"/>
              </a:solidFill>
            </a:endParaRPr>
          </a:p>
        </p:txBody>
      </p:sp>
      <p:pic>
        <p:nvPicPr>
          <p:cNvPr id="1075" name="Google Shape;107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2325" y="1231700"/>
            <a:ext cx="5018975" cy="391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90"/>
          <p:cNvSpPr txBox="1"/>
          <p:nvPr>
            <p:ph type="title"/>
          </p:nvPr>
        </p:nvSpPr>
        <p:spPr>
          <a:xfrm>
            <a:off x="457200" y="215300"/>
            <a:ext cx="38493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Dataset</a:t>
            </a:r>
            <a:endParaRPr/>
          </a:p>
        </p:txBody>
      </p:sp>
      <p:sp>
        <p:nvSpPr>
          <p:cNvPr id="962" name="Google Shape;962;p90"/>
          <p:cNvSpPr txBox="1"/>
          <p:nvPr>
            <p:ph idx="4" type="subTitle"/>
          </p:nvPr>
        </p:nvSpPr>
        <p:spPr>
          <a:xfrm>
            <a:off x="314350" y="1106385"/>
            <a:ext cx="3849300" cy="2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Basic Dataset Information</a:t>
            </a:r>
            <a:endParaRPr b="1" sz="13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90"/>
          <p:cNvSpPr txBox="1"/>
          <p:nvPr/>
        </p:nvSpPr>
        <p:spPr>
          <a:xfrm>
            <a:off x="4910925" y="105522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DM Sans"/>
              <a:buChar char="●"/>
            </a:pPr>
            <a:r>
              <a:rPr lang="en" sz="13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Descriptive Statistics</a:t>
            </a:r>
            <a:endParaRPr sz="13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64" name="Google Shape;964;p90"/>
          <p:cNvPicPr preferRelativeResize="0"/>
          <p:nvPr/>
        </p:nvPicPr>
        <p:blipFill rotWithShape="1">
          <a:blip r:embed="rId3">
            <a:alphaModFix/>
          </a:blip>
          <a:srcRect b="13097" l="16486" r="67699" t="50439"/>
          <a:stretch/>
        </p:blipFill>
        <p:spPr>
          <a:xfrm>
            <a:off x="855088" y="1564247"/>
            <a:ext cx="2232326" cy="2734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5625" y="1603663"/>
            <a:ext cx="1593900" cy="265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91"/>
          <p:cNvSpPr txBox="1"/>
          <p:nvPr>
            <p:ph idx="3" type="subTitle"/>
          </p:nvPr>
        </p:nvSpPr>
        <p:spPr>
          <a:xfrm>
            <a:off x="924000" y="2295250"/>
            <a:ext cx="25167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0" lang="en" sz="1300"/>
              <a:t>Null Value Count</a:t>
            </a:r>
            <a:endParaRPr b="0" sz="1300"/>
          </a:p>
        </p:txBody>
      </p:sp>
      <p:sp>
        <p:nvSpPr>
          <p:cNvPr id="971" name="Google Shape;971;p9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2" name="Google Shape;972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0766" y="928725"/>
            <a:ext cx="2341125" cy="3565725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91"/>
          <p:cNvSpPr txBox="1"/>
          <p:nvPr/>
        </p:nvSpPr>
        <p:spPr>
          <a:xfrm>
            <a:off x="251400" y="246525"/>
            <a:ext cx="3861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Data Preprocessing</a:t>
            </a:r>
            <a:endParaRPr sz="48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974" name="Google Shape;974;p91"/>
          <p:cNvSpPr txBox="1"/>
          <p:nvPr/>
        </p:nvSpPr>
        <p:spPr>
          <a:xfrm>
            <a:off x="979725" y="2729350"/>
            <a:ext cx="4850700" cy="12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If there is any missing value we will take </a:t>
            </a:r>
            <a:r>
              <a:rPr lang="en"/>
              <a:t>Action: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Dropped rows with critical missing values.</a:t>
            </a:r>
            <a:br>
              <a:rPr lang="en"/>
            </a:b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Used mean imputation for minor numerical features.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92"/>
          <p:cNvSpPr txBox="1"/>
          <p:nvPr>
            <p:ph type="title"/>
          </p:nvPr>
        </p:nvSpPr>
        <p:spPr>
          <a:xfrm>
            <a:off x="4851400" y="278000"/>
            <a:ext cx="4167000" cy="25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980" name="Google Shape;980;p9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1" name="Google Shape;981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51" y="0"/>
            <a:ext cx="3786900" cy="4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92"/>
          <p:cNvSpPr txBox="1"/>
          <p:nvPr/>
        </p:nvSpPr>
        <p:spPr>
          <a:xfrm>
            <a:off x="3875250" y="2169575"/>
            <a:ext cx="4902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Converted categorical features into numeric format using Label Encoding, One-Hot Encoded dataframes.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Handled missing values and cleaned the dataset.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93"/>
          <p:cNvSpPr txBox="1"/>
          <p:nvPr>
            <p:ph type="title"/>
          </p:nvPr>
        </p:nvSpPr>
        <p:spPr>
          <a:xfrm>
            <a:off x="0" y="277825"/>
            <a:ext cx="2939400" cy="159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Target</a:t>
            </a:r>
            <a:r>
              <a:rPr lang="en" sz="5200"/>
              <a:t> Variables</a:t>
            </a:r>
            <a:endParaRPr sz="5200"/>
          </a:p>
        </p:txBody>
      </p:sp>
      <p:sp>
        <p:nvSpPr>
          <p:cNvPr id="988" name="Google Shape;988;p93"/>
          <p:cNvSpPr txBox="1"/>
          <p:nvPr>
            <p:ph idx="2" type="body"/>
          </p:nvPr>
        </p:nvSpPr>
        <p:spPr>
          <a:xfrm>
            <a:off x="3736225" y="681925"/>
            <a:ext cx="50241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latin typeface="DM Sans"/>
                <a:ea typeface="DM Sans"/>
                <a:cs typeface="DM Sans"/>
                <a:sym typeface="DM Sans"/>
              </a:rPr>
              <a:t>–  "Recurred" </a:t>
            </a:r>
            <a:endParaRPr sz="14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latin typeface="DM Sans"/>
                <a:ea typeface="DM Sans"/>
                <a:cs typeface="DM Sans"/>
                <a:sym typeface="DM Sans"/>
              </a:rPr>
              <a:t>(Cancerous vs Non-Cancerous).</a:t>
            </a:r>
            <a:endParaRPr sz="14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89" name="Google Shape;989;p9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0" name="Google Shape;99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9375" y="1381050"/>
            <a:ext cx="4700100" cy="3220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94"/>
          <p:cNvSpPr txBox="1"/>
          <p:nvPr>
            <p:ph type="title"/>
          </p:nvPr>
        </p:nvSpPr>
        <p:spPr>
          <a:xfrm>
            <a:off x="133150" y="125600"/>
            <a:ext cx="77055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Analysis(EDA)</a:t>
            </a:r>
            <a:endParaRPr/>
          </a:p>
        </p:txBody>
      </p:sp>
      <p:sp>
        <p:nvSpPr>
          <p:cNvPr id="996" name="Google Shape;996;p94"/>
          <p:cNvSpPr txBox="1"/>
          <p:nvPr>
            <p:ph idx="2" type="title"/>
          </p:nvPr>
        </p:nvSpPr>
        <p:spPr>
          <a:xfrm>
            <a:off x="121500" y="1544925"/>
            <a:ext cx="15981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Pairplot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94"/>
          <p:cNvSpPr txBox="1"/>
          <p:nvPr>
            <p:ph idx="3" type="title"/>
          </p:nvPr>
        </p:nvSpPr>
        <p:spPr>
          <a:xfrm>
            <a:off x="3020050" y="1620300"/>
            <a:ext cx="19317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Histograms</a:t>
            </a:r>
            <a:endParaRPr/>
          </a:p>
        </p:txBody>
      </p:sp>
      <p:sp>
        <p:nvSpPr>
          <p:cNvPr id="998" name="Google Shape;998;p94"/>
          <p:cNvSpPr txBox="1"/>
          <p:nvPr>
            <p:ph idx="4" type="title"/>
          </p:nvPr>
        </p:nvSpPr>
        <p:spPr>
          <a:xfrm>
            <a:off x="5833125" y="1620300"/>
            <a:ext cx="29310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distibutions</a:t>
            </a:r>
            <a:endParaRPr/>
          </a:p>
        </p:txBody>
      </p:sp>
      <p:sp>
        <p:nvSpPr>
          <p:cNvPr id="999" name="Google Shape;999;p94"/>
          <p:cNvSpPr txBox="1"/>
          <p:nvPr>
            <p:ph idx="16" type="subTitle"/>
          </p:nvPr>
        </p:nvSpPr>
        <p:spPr>
          <a:xfrm>
            <a:off x="125725" y="4716000"/>
            <a:ext cx="25167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Business Name</a:t>
            </a:r>
            <a:endParaRPr/>
          </a:p>
        </p:txBody>
      </p:sp>
      <p:sp>
        <p:nvSpPr>
          <p:cNvPr id="1000" name="Google Shape;1000;p94"/>
          <p:cNvSpPr txBox="1"/>
          <p:nvPr>
            <p:ph idx="17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>
                <a:latin typeface="DM Sans SemiBold"/>
                <a:ea typeface="DM Sans SemiBold"/>
                <a:cs typeface="DM Sans SemiBold"/>
                <a:sym typeface="DM Sans SemiBold"/>
              </a:rPr>
              <a:t>Mobile app development</a:t>
            </a:r>
            <a:endParaRPr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1001" name="Google Shape;1001;p9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2" name="Google Shape;100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0" y="2012200"/>
            <a:ext cx="2313899" cy="17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94"/>
          <p:cNvSpPr txBox="1"/>
          <p:nvPr/>
        </p:nvSpPr>
        <p:spPr>
          <a:xfrm>
            <a:off x="-183400" y="3777900"/>
            <a:ext cx="30000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Displays relationships between features, with target variable (cancerous vs non-cancerous) as hue.</a:t>
            </a:r>
            <a:endParaRPr/>
          </a:p>
        </p:txBody>
      </p:sp>
      <p:sp>
        <p:nvSpPr>
          <p:cNvPr id="1004" name="Google Shape;1004;p94"/>
          <p:cNvSpPr txBox="1"/>
          <p:nvPr/>
        </p:nvSpPr>
        <p:spPr>
          <a:xfrm>
            <a:off x="2485900" y="3841513"/>
            <a:ext cx="30000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Shows the distribution of numerical features (e.g., age, hormone levels).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</p:txBody>
      </p:sp>
      <p:sp>
        <p:nvSpPr>
          <p:cNvPr id="1005" name="Google Shape;1005;p94"/>
          <p:cNvSpPr txBox="1"/>
          <p:nvPr/>
        </p:nvSpPr>
        <p:spPr>
          <a:xfrm>
            <a:off x="5798625" y="3754800"/>
            <a:ext cx="30000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Bar plot showing the distribution of the target variable (cancerous vs non-cancerous).</a:t>
            </a:r>
            <a:br>
              <a:rPr lang="en" sz="1100">
                <a:solidFill>
                  <a:schemeClr val="dk1"/>
                </a:solidFill>
              </a:rPr>
            </a:br>
            <a:endParaRPr/>
          </a:p>
        </p:txBody>
      </p:sp>
      <p:pic>
        <p:nvPicPr>
          <p:cNvPr id="1006" name="Google Shape;1006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0025" y="2054574"/>
            <a:ext cx="2851750" cy="1655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250" y="2107325"/>
            <a:ext cx="2931000" cy="165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95"/>
          <p:cNvSpPr txBox="1"/>
          <p:nvPr>
            <p:ph type="title"/>
          </p:nvPr>
        </p:nvSpPr>
        <p:spPr>
          <a:xfrm>
            <a:off x="1626925" y="0"/>
            <a:ext cx="5797500" cy="14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categorical variables</a:t>
            </a:r>
            <a:endParaRPr sz="4300"/>
          </a:p>
        </p:txBody>
      </p:sp>
      <p:pic>
        <p:nvPicPr>
          <p:cNvPr id="1013" name="Google Shape;1013;p95"/>
          <p:cNvPicPr preferRelativeResize="0"/>
          <p:nvPr/>
        </p:nvPicPr>
        <p:blipFill rotWithShape="1">
          <a:blip r:embed="rId3">
            <a:alphaModFix/>
          </a:blip>
          <a:srcRect b="48323" l="0" r="0" t="1112"/>
          <a:stretch/>
        </p:blipFill>
        <p:spPr>
          <a:xfrm>
            <a:off x="0" y="2117400"/>
            <a:ext cx="4907650" cy="2797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95"/>
          <p:cNvPicPr preferRelativeResize="0"/>
          <p:nvPr/>
        </p:nvPicPr>
        <p:blipFill rotWithShape="1">
          <a:blip r:embed="rId3">
            <a:alphaModFix/>
          </a:blip>
          <a:srcRect b="0" l="0" r="0" t="51524"/>
          <a:stretch/>
        </p:blipFill>
        <p:spPr>
          <a:xfrm>
            <a:off x="4907650" y="2117400"/>
            <a:ext cx="4236351" cy="267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95"/>
          <p:cNvSpPr txBox="1"/>
          <p:nvPr>
            <p:ph idx="12" type="sldNum"/>
          </p:nvPr>
        </p:nvSpPr>
        <p:spPr>
          <a:xfrm>
            <a:off x="8689084" y="47897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7</a:t>
            </a: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96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Business Name</a:t>
            </a:r>
            <a:endParaRPr/>
          </a:p>
        </p:txBody>
      </p:sp>
      <p:sp>
        <p:nvSpPr>
          <p:cNvPr id="1021" name="Google Shape;1021;p96"/>
          <p:cNvSpPr txBox="1"/>
          <p:nvPr>
            <p:ph idx="6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>
                <a:latin typeface="DM Sans SemiBold"/>
                <a:ea typeface="DM Sans SemiBold"/>
                <a:cs typeface="DM Sans SemiBold"/>
                <a:sym typeface="DM Sans SemiBold"/>
              </a:rPr>
              <a:t>Mobile app development</a:t>
            </a:r>
            <a:endParaRPr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1022" name="Google Shape;1022;p9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3" name="Google Shape;1023;p96"/>
          <p:cNvSpPr txBox="1"/>
          <p:nvPr/>
        </p:nvSpPr>
        <p:spPr>
          <a:xfrm>
            <a:off x="191050" y="729100"/>
            <a:ext cx="35787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Correlation Heatmap</a:t>
            </a:r>
            <a:r>
              <a:rPr lang="en" sz="1100">
                <a:solidFill>
                  <a:schemeClr val="dk1"/>
                </a:solidFill>
              </a:rPr>
              <a:t>: Highlights the correlation between features to identify key relationships</a:t>
            </a:r>
            <a:r>
              <a:rPr lang="en" sz="1100">
                <a:solidFill>
                  <a:schemeClr val="dk1"/>
                </a:solidFill>
              </a:rPr>
              <a:t>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</p:txBody>
      </p:sp>
      <p:sp>
        <p:nvSpPr>
          <p:cNvPr id="1024" name="Google Shape;1024;p96"/>
          <p:cNvSpPr txBox="1"/>
          <p:nvPr/>
        </p:nvSpPr>
        <p:spPr>
          <a:xfrm>
            <a:off x="3769625" y="3116900"/>
            <a:ext cx="4928700" cy="8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Outliers Detection</a:t>
            </a:r>
            <a:r>
              <a:rPr lang="en" sz="1100">
                <a:solidFill>
                  <a:schemeClr val="dk1"/>
                </a:solidFill>
              </a:rPr>
              <a:t>: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 sz="1100">
                <a:solidFill>
                  <a:schemeClr val="dk1"/>
                </a:solidFill>
              </a:rPr>
              <a:t>Boxplot</a:t>
            </a:r>
            <a:r>
              <a:rPr lang="en" sz="1100">
                <a:solidFill>
                  <a:schemeClr val="dk1"/>
                </a:solidFill>
              </a:rPr>
              <a:t>: Identifies outliers in key features such as age or thyroid levels.</a:t>
            </a:r>
            <a:endParaRPr/>
          </a:p>
        </p:txBody>
      </p:sp>
      <p:pic>
        <p:nvPicPr>
          <p:cNvPr id="1025" name="Google Shape;1025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38" y="2476775"/>
            <a:ext cx="3641075" cy="217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2150" y="152400"/>
            <a:ext cx="4382963" cy="281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97"/>
          <p:cNvSpPr txBox="1"/>
          <p:nvPr>
            <p:ph type="title"/>
          </p:nvPr>
        </p:nvSpPr>
        <p:spPr>
          <a:xfrm>
            <a:off x="139825" y="785785"/>
            <a:ext cx="3549000" cy="3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</a:t>
            </a:r>
            <a:endParaRPr/>
          </a:p>
        </p:txBody>
      </p:sp>
      <p:sp>
        <p:nvSpPr>
          <p:cNvPr id="1032" name="Google Shape;1032;p97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Business Name</a:t>
            </a:r>
            <a:endParaRPr/>
          </a:p>
        </p:txBody>
      </p:sp>
      <p:sp>
        <p:nvSpPr>
          <p:cNvPr id="1033" name="Google Shape;1033;p97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">
                <a:latin typeface="DM Sans SemiBold"/>
                <a:ea typeface="DM Sans SemiBold"/>
                <a:cs typeface="DM Sans SemiBold"/>
                <a:sym typeface="DM Sans SemiBold"/>
              </a:rPr>
              <a:t>Mobile app development</a:t>
            </a:r>
            <a:endParaRPr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1034" name="Google Shape;1034;p97"/>
          <p:cNvSpPr txBox="1"/>
          <p:nvPr>
            <p:ph idx="5" type="subTitle"/>
          </p:nvPr>
        </p:nvSpPr>
        <p:spPr>
          <a:xfrm>
            <a:off x="3034150" y="125600"/>
            <a:ext cx="3313800" cy="28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Trained multiple ML models to compare performance: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/>
              <a:t>Random Forest Classifier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5" name="Google Shape;1035;p9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6" name="Google Shape;103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8309" y="1659050"/>
            <a:ext cx="2747375" cy="54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97"/>
          <p:cNvSpPr txBox="1"/>
          <p:nvPr/>
        </p:nvSpPr>
        <p:spPr>
          <a:xfrm>
            <a:off x="6018300" y="1521350"/>
            <a:ext cx="3000000" cy="31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Handles both categorical and numerical features well.</a:t>
            </a:r>
            <a:br>
              <a:rPr lang="en"/>
            </a:b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Robust to outliers and noise.</a:t>
            </a:r>
            <a:br>
              <a:rPr lang="en"/>
            </a:b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Works great for classification tasks with imbalanced datasets.</a:t>
            </a:r>
            <a:br>
              <a:rPr lang="en"/>
            </a:b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Automatically handles feature importance.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ow and Tell/Report #1">
  <a:themeElements>
    <a:clrScheme name="Simple Light">
      <a:dk1>
        <a:srgbClr val="AB8645"/>
      </a:dk1>
      <a:lt1>
        <a:srgbClr val="014840"/>
      </a:lt1>
      <a:dk2>
        <a:srgbClr val="000000"/>
      </a:dk2>
      <a:lt2>
        <a:srgbClr val="FAF5F0"/>
      </a:lt2>
      <a:accent1>
        <a:srgbClr val="133E37"/>
      </a:accent1>
      <a:accent2>
        <a:srgbClr val="D8B771"/>
      </a:accent2>
      <a:accent3>
        <a:srgbClr val="FFFFFF"/>
      </a:accent3>
      <a:accent4>
        <a:srgbClr val="8DA1B9"/>
      </a:accent4>
      <a:accent5>
        <a:srgbClr val="BC4749"/>
      </a:accent5>
      <a:accent6>
        <a:srgbClr val="3C1518"/>
      </a:accent6>
      <a:hlink>
        <a:srgbClr val="01484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roject Proposal">
  <a:themeElements>
    <a:clrScheme name="Simple Light">
      <a:dk1>
        <a:srgbClr val="000000"/>
      </a:dk1>
      <a:lt1>
        <a:srgbClr val="FFFFFF"/>
      </a:lt1>
      <a:dk2>
        <a:srgbClr val="FCEB00"/>
      </a:dk2>
      <a:lt2>
        <a:srgbClr val="000000"/>
      </a:lt2>
      <a:accent1>
        <a:srgbClr val="D9D9D9"/>
      </a:accent1>
      <a:accent2>
        <a:srgbClr val="999999"/>
      </a:accent2>
      <a:accent3>
        <a:srgbClr val="525252"/>
      </a:accent3>
      <a:accent4>
        <a:srgbClr val="EFEFEF"/>
      </a:accent4>
      <a:accent5>
        <a:srgbClr val="0097A7"/>
      </a:accent5>
      <a:accent6>
        <a:srgbClr val="EEFF4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